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handoutMasterIdLst>
    <p:handoutMasterId r:id="rId20"/>
  </p:handoutMasterIdLst>
  <p:sldIdLst>
    <p:sldId id="256" r:id="rId2"/>
    <p:sldId id="257" r:id="rId3"/>
    <p:sldId id="259" r:id="rId4"/>
    <p:sldId id="267" r:id="rId5"/>
    <p:sldId id="261" r:id="rId6"/>
    <p:sldId id="265" r:id="rId7"/>
    <p:sldId id="266" r:id="rId8"/>
    <p:sldId id="264" r:id="rId9"/>
    <p:sldId id="277" r:id="rId10"/>
    <p:sldId id="276" r:id="rId11"/>
    <p:sldId id="269" r:id="rId12"/>
    <p:sldId id="271" r:id="rId13"/>
    <p:sldId id="278" r:id="rId14"/>
    <p:sldId id="272" r:id="rId15"/>
    <p:sldId id="273" r:id="rId16"/>
    <p:sldId id="274" r:id="rId17"/>
    <p:sldId id="275" r:id="rId1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Microsoft Office User" initials="Office [3] [3] [2]" lastIdx="1" clrIdx="6"/>
  <p:cmAuthor id="1" name="Microsoft Office User" initials="Office [3]" lastIdx="1" clrIdx="0"/>
  <p:cmAuthor id="8" name="Microsoft Office User" initials="Office [3] [3] [2] [2]" lastIdx="1" clrIdx="7"/>
  <p:cmAuthor id="2" name="Microsoft Office User" initials="Office [3] [2]" lastIdx="1" clrIdx="1"/>
  <p:cmAuthor id="9" name="Microsoft Office User" initials="Office [3] [3] [2] [2] [2]" lastIdx="1" clrIdx="8"/>
  <p:cmAuthor id="3" name="Microsoft Office User" initials="Office [3] [2] [2]" lastIdx="1" clrIdx="2"/>
  <p:cmAuthor id="10" name="Microsoft Office User" initials="Office [3] [3] [2] [2] [2] [2]" lastIdx="1" clrIdx="9"/>
  <p:cmAuthor id="4" name="Microsoft Office User" initials="Office [3] [2] [2] [2]" lastIdx="1" clrIdx="3"/>
  <p:cmAuthor id="11" name="Microsoft Office User" initials="Office [3] [3] [2] [2] [2] [2] [2]" lastIdx="1" clrIdx="10"/>
  <p:cmAuthor id="5" name="Microsoft Office User" initials="Office [3] [2] [2] [2] [2]" lastIdx="1" clrIdx="4"/>
  <p:cmAuthor id="6" name="Microsoft Office User" initials="Office [3] [3]"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F2C59"/>
    <a:srgbClr val="CA1F27"/>
    <a:srgbClr val="EDAB20"/>
    <a:srgbClr val="198599"/>
    <a:srgbClr val="009E48"/>
    <a:srgbClr val="C92127"/>
    <a:srgbClr val="1A8598"/>
    <a:srgbClr val="029D49"/>
    <a:srgbClr val="EDAB21"/>
    <a:srgbClr val="007F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1" autoAdjust="0"/>
    <p:restoredTop sz="86687"/>
  </p:normalViewPr>
  <p:slideViewPr>
    <p:cSldViewPr snapToGrid="0" snapToObjects="1">
      <p:cViewPr varScale="1">
        <p:scale>
          <a:sx n="97" d="100"/>
          <a:sy n="97" d="100"/>
        </p:scale>
        <p:origin x="134" y="58"/>
      </p:cViewPr>
      <p:guideLst/>
    </p:cSldViewPr>
  </p:slideViewPr>
  <p:notesTextViewPr>
    <p:cViewPr>
      <p:scale>
        <a:sx n="55" d="100"/>
        <a:sy n="55"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dLbls>
          <c:dLblPos val="ctr"/>
          <c:showLegendKey val="0"/>
          <c:showVal val="0"/>
          <c:showCatName val="0"/>
          <c:showSerName val="0"/>
          <c:showPercent val="1"/>
          <c:showBubbleSize val="0"/>
          <c:showLeaderLines val="0"/>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0"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A1208F8-C77B-D74F-B744-251287BDCA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BBC6985-D59B-ED4C-A70C-2CC55C24F99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3E7B4C-DAAA-FF42-ACC3-9082998C8051}" type="datetimeFigureOut">
              <a:rPr lang="en-US" smtClean="0"/>
              <a:t>4/27/2023</a:t>
            </a:fld>
            <a:endParaRPr lang="en-US"/>
          </a:p>
        </p:txBody>
      </p:sp>
      <p:sp>
        <p:nvSpPr>
          <p:cNvPr id="4" name="Footer Placeholder 3">
            <a:extLst>
              <a:ext uri="{FF2B5EF4-FFF2-40B4-BE49-F238E27FC236}">
                <a16:creationId xmlns:a16="http://schemas.microsoft.com/office/drawing/2014/main" id="{051E5110-3723-1A4C-BFBF-177D32FB583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34C7CFF-5960-0D4B-B26E-EF7C0C1C7DF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5680314-2679-CC4D-9663-C842C457AE93}" type="slidenum">
              <a:rPr lang="en-US" smtClean="0"/>
              <a:t>‹#›</a:t>
            </a:fld>
            <a:endParaRPr lang="en-US"/>
          </a:p>
        </p:txBody>
      </p:sp>
    </p:spTree>
    <p:extLst>
      <p:ext uri="{BB962C8B-B14F-4D97-AF65-F5344CB8AC3E}">
        <p14:creationId xmlns:p14="http://schemas.microsoft.com/office/powerpoint/2010/main" val="289594340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tiff>
</file>

<file path=ppt/media/image3.tiff>
</file>

<file path=ppt/media/image4.png>
</file>

<file path=ppt/media/image5.jpe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9" name="Shape 109"/>
          <p:cNvSpPr>
            <a:spLocks noGrp="1" noRot="1" noChangeAspect="1"/>
          </p:cNvSpPr>
          <p:nvPr>
            <p:ph type="sldImg"/>
          </p:nvPr>
        </p:nvSpPr>
        <p:spPr>
          <a:xfrm>
            <a:off x="1143000" y="685800"/>
            <a:ext cx="4572000" cy="3429000"/>
          </a:xfrm>
          <a:prstGeom prst="rect">
            <a:avLst/>
          </a:prstGeom>
        </p:spPr>
        <p:txBody>
          <a:bodyPr/>
          <a:lstStyle/>
          <a:p>
            <a:endParaRPr/>
          </a:p>
        </p:txBody>
      </p:sp>
      <p:sp>
        <p:nvSpPr>
          <p:cNvPr id="110" name="Shape 11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568709531"/>
      </p:ext>
    </p:extLst>
  </p:cSld>
  <p:clrMap bg1="lt1" tx1="dk1" bg2="lt2" tx2="dk2" accent1="accent1" accent2="accent2" accent3="accent3" accent4="accent4" accent5="accent5" accent6="accent6" hlink="hlink" folHlink="folHlink"/>
  <p:notesStyle>
    <a:lvl1pPr latinLnBrk="0">
      <a:defRPr sz="1200">
        <a:latin typeface="+mj-lt"/>
        <a:ea typeface="+mj-ea"/>
        <a:cs typeface="+mj-cs"/>
        <a:sym typeface="Open Sans Regular"/>
      </a:defRPr>
    </a:lvl1pPr>
    <a:lvl2pPr indent="228600" latinLnBrk="0">
      <a:defRPr sz="1200">
        <a:latin typeface="+mj-lt"/>
        <a:ea typeface="+mj-ea"/>
        <a:cs typeface="+mj-cs"/>
        <a:sym typeface="Open Sans Regular"/>
      </a:defRPr>
    </a:lvl2pPr>
    <a:lvl3pPr indent="457200" latinLnBrk="0">
      <a:defRPr sz="1200">
        <a:latin typeface="+mj-lt"/>
        <a:ea typeface="+mj-ea"/>
        <a:cs typeface="+mj-cs"/>
        <a:sym typeface="Open Sans Regular"/>
      </a:defRPr>
    </a:lvl3pPr>
    <a:lvl4pPr indent="685800" latinLnBrk="0">
      <a:defRPr sz="1200">
        <a:latin typeface="+mj-lt"/>
        <a:ea typeface="+mj-ea"/>
        <a:cs typeface="+mj-cs"/>
        <a:sym typeface="Open Sans Regular"/>
      </a:defRPr>
    </a:lvl4pPr>
    <a:lvl5pPr indent="914400" latinLnBrk="0">
      <a:defRPr sz="1200">
        <a:latin typeface="+mj-lt"/>
        <a:ea typeface="+mj-ea"/>
        <a:cs typeface="+mj-cs"/>
        <a:sym typeface="Open Sans Regular"/>
      </a:defRPr>
    </a:lvl5pPr>
    <a:lvl6pPr indent="1143000" latinLnBrk="0">
      <a:defRPr sz="1200">
        <a:latin typeface="+mj-lt"/>
        <a:ea typeface="+mj-ea"/>
        <a:cs typeface="+mj-cs"/>
        <a:sym typeface="Open Sans Regular"/>
      </a:defRPr>
    </a:lvl6pPr>
    <a:lvl7pPr indent="1371600" latinLnBrk="0">
      <a:defRPr sz="1200">
        <a:latin typeface="+mj-lt"/>
        <a:ea typeface="+mj-ea"/>
        <a:cs typeface="+mj-cs"/>
        <a:sym typeface="Open Sans Regular"/>
      </a:defRPr>
    </a:lvl7pPr>
    <a:lvl8pPr indent="1600200" latinLnBrk="0">
      <a:defRPr sz="1200">
        <a:latin typeface="+mj-lt"/>
        <a:ea typeface="+mj-ea"/>
        <a:cs typeface="+mj-cs"/>
        <a:sym typeface="Open Sans Regular"/>
      </a:defRPr>
    </a:lvl8pPr>
    <a:lvl9pPr indent="1828800" latinLnBrk="0">
      <a:defRPr sz="1200">
        <a:latin typeface="+mj-lt"/>
        <a:ea typeface="+mj-ea"/>
        <a:cs typeface="+mj-cs"/>
        <a:sym typeface="Open Sans Regular"/>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aiming to generate a natural sentence to describe one main event of a short video. However, since realistic videos are usually long, untrimmed, and composed of a variety of events with irrelevant background contents, the above single-sentence captioning methods tend to generate sentences of blandness with less information. To circumvent the above dilemma, dense video captioning (DVC) [5, 7, 25, 29, 37] is developed for automatically localizing and captioning multiple events in the video, which could reveal detailed visual contents and generate the coherent and complete descriptions.</a:t>
            </a:r>
            <a:endParaRPr lang="en-US" b="0" dirty="0">
              <a:effectLst/>
            </a:endParaRPr>
          </a:p>
          <a:p>
            <a:br>
              <a:rPr lang="en-US" dirty="0"/>
            </a:br>
            <a:endParaRPr lang="en-US" dirty="0"/>
          </a:p>
        </p:txBody>
      </p:sp>
    </p:spTree>
    <p:extLst>
      <p:ext uri="{BB962C8B-B14F-4D97-AF65-F5344CB8AC3E}">
        <p14:creationId xmlns:p14="http://schemas.microsoft.com/office/powerpoint/2010/main" val="3965952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spcBef>
                <a:spcPts val="0"/>
              </a:spcBef>
              <a:spcAft>
                <a:spcPts val="0"/>
              </a:spcAft>
            </a:pPr>
            <a:r>
              <a:rPr lang="en-US" sz="1200" b="0" i="0" u="none" strike="noStrike" dirty="0">
                <a:solidFill>
                  <a:srgbClr val="000000"/>
                </a:solidFill>
                <a:effectLst/>
                <a:latin typeface="Arial" panose="020B0604020202020204" pitchFamily="34" charset="0"/>
              </a:rPr>
              <a:t>It firstly predicts a set of event proposals with accurate boundaries. By extracting fine-grained semantic cues and visual contexts of the proposal, the detailed sentence description is finally decoded by the caption generator. </a:t>
            </a:r>
            <a:endParaRPr lang="en-US" b="0" dirty="0">
              <a:effectLst/>
            </a:endParaRPr>
          </a:p>
          <a:p>
            <a:pPr rtl="0">
              <a:spcBef>
                <a:spcPts val="0"/>
              </a:spcBef>
              <a:spcAft>
                <a:spcPts val="0"/>
              </a:spcAft>
            </a:pPr>
            <a:br>
              <a:rPr lang="en-US" b="0" dirty="0">
                <a:effectLst/>
              </a:rPr>
            </a:br>
            <a:r>
              <a:rPr lang="en-US" sz="1200" b="0" i="0" u="none" strike="noStrike" dirty="0">
                <a:solidFill>
                  <a:srgbClr val="000000"/>
                </a:solidFill>
                <a:effectLst/>
                <a:latin typeface="Arial" panose="020B0604020202020204" pitchFamily="34" charset="0"/>
              </a:rPr>
              <a:t>Issues: </a:t>
            </a:r>
            <a:endParaRPr lang="en-US" b="0" dirty="0">
              <a:effectLst/>
            </a:endParaRPr>
          </a:p>
          <a:p>
            <a:pPr rtl="0">
              <a:spcBef>
                <a:spcPts val="0"/>
              </a:spcBef>
              <a:spcAft>
                <a:spcPts val="0"/>
              </a:spcAft>
            </a:pPr>
            <a:br>
              <a:rPr lang="en-US" b="0" dirty="0">
                <a:effectLst/>
              </a:rPr>
            </a:br>
            <a:r>
              <a:rPr lang="en-US" sz="1200" b="0" i="0" u="none" strike="noStrike" dirty="0">
                <a:solidFill>
                  <a:srgbClr val="000000"/>
                </a:solidFill>
                <a:effectLst/>
                <a:latin typeface="Arial" panose="020B0604020202020204" pitchFamily="34" charset="0"/>
              </a:rPr>
              <a:t>By considering the captioning as the downstream task, the performance of such a scheme highly relies on the quality of the generated event proposals, which limits the mutual promotion of these two sub-tasks.</a:t>
            </a:r>
            <a:endParaRPr lang="en-US" b="0" dirty="0">
              <a:effectLst/>
            </a:endParaRPr>
          </a:p>
          <a:p>
            <a:pPr rtl="0">
              <a:spcBef>
                <a:spcPts val="0"/>
              </a:spcBef>
              <a:spcAft>
                <a:spcPts val="0"/>
              </a:spcAft>
            </a:pPr>
            <a:br>
              <a:rPr lang="en-US" b="0" dirty="0">
                <a:effectLst/>
              </a:rPr>
            </a:br>
            <a:r>
              <a:rPr lang="en-US" sz="1200" b="0" i="0" u="none" strike="noStrike" dirty="0">
                <a:solidFill>
                  <a:srgbClr val="000000"/>
                </a:solidFill>
                <a:effectLst/>
                <a:latin typeface="Arial" panose="020B0604020202020204" pitchFamily="34" charset="0"/>
              </a:rPr>
              <a:t>The performance of proposal generators in previous methods depends on careful anchor design and proposal selection post-processing and These hand-crafted components introduce additional hyper-parameters that highly rely on manual thresholding strategies,</a:t>
            </a:r>
            <a:endParaRPr lang="en-US" b="0" dirty="0">
              <a:effectLst/>
            </a:endParaRPr>
          </a:p>
          <a:p>
            <a:br>
              <a:rPr lang="en-US" dirty="0"/>
            </a:br>
            <a:endParaRPr lang="en-US" dirty="0"/>
          </a:p>
          <a:p>
            <a:endParaRPr lang="en-US" dirty="0"/>
          </a:p>
        </p:txBody>
      </p:sp>
    </p:spTree>
    <p:extLst>
      <p:ext uri="{BB962C8B-B14F-4D97-AF65-F5344CB8AC3E}">
        <p14:creationId xmlns:p14="http://schemas.microsoft.com/office/powerpoint/2010/main" val="5565078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Roboto" panose="02000000000000000000" pitchFamily="2" charset="0"/>
              </a:rPr>
              <a:t>In video captioning, the aim is to generate a textual description of the content of a video. To achieve this, the video is typically analyzed and segmented into different parts, such as shots or scenes, and each part is described using text. Semantic alignment involves identifying the different visual elements in each part of the video, such as objects and actions, and mapping them to the appropriate textual description. </a:t>
            </a:r>
            <a:endParaRPr lang="en-US" b="0" dirty="0">
              <a:effectLst/>
            </a:endParaRPr>
          </a:p>
          <a:p>
            <a:br>
              <a:rPr lang="en-US" dirty="0"/>
            </a:br>
            <a:endParaRPr lang="en-US" dirty="0"/>
          </a:p>
        </p:txBody>
      </p:sp>
    </p:spTree>
    <p:extLst>
      <p:ext uri="{BB962C8B-B14F-4D97-AF65-F5344CB8AC3E}">
        <p14:creationId xmlns:p14="http://schemas.microsoft.com/office/powerpoint/2010/main" val="12706836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CLIP (Contrastive Language-Image Pre-Training) is a neural network trained on a variety of (image, text) pairs. It can be instructed in natural language to predict the most relevant text snippet, given an image, without directly optimizing for the task and is similar to GPt-2 and GPT-3. </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Roboto" panose="02000000000000000000" pitchFamily="2" charset="0"/>
              </a:rPr>
              <a:t>CLIP (Contrastive Language-Image Pre-Training) performs semantic alignment between images and their associated text descriptions. The model is trained to learn joint representations of images and text, where the representations are semantically aligned.</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Roboto" panose="02000000000000000000" pitchFamily="2" charset="0"/>
              </a:rPr>
              <a:t>While standard image models jointly train an image feature extractor and a linear classifier to predict some label, CLIP jointly trains an image encoder and a text encoder to predict the correct pairings of a batch of (image, text) training examples. At test time the learned text encoder synthesizes a zero-shot linear classifier by embedding the names or descriptions of the target dataset’s classes. </a:t>
            </a:r>
            <a:endParaRPr lang="en-US" b="0" dirty="0">
              <a:effectLst/>
            </a:endParaRPr>
          </a:p>
          <a:p>
            <a:br>
              <a:rPr lang="en-US" dirty="0"/>
            </a:br>
            <a:endParaRPr lang="en-US" dirty="0"/>
          </a:p>
        </p:txBody>
      </p:sp>
    </p:spTree>
    <p:extLst>
      <p:ext uri="{BB962C8B-B14F-4D97-AF65-F5344CB8AC3E}">
        <p14:creationId xmlns:p14="http://schemas.microsoft.com/office/powerpoint/2010/main" val="10591627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spcBef>
                <a:spcPts val="0"/>
              </a:spcBef>
              <a:spcAft>
                <a:spcPts val="0"/>
              </a:spcAft>
            </a:pPr>
            <a:endParaRPr lang="en-US" dirty="0"/>
          </a:p>
        </p:txBody>
      </p:sp>
    </p:spTree>
    <p:extLst>
      <p:ext uri="{BB962C8B-B14F-4D97-AF65-F5344CB8AC3E}">
        <p14:creationId xmlns:p14="http://schemas.microsoft.com/office/powerpoint/2010/main" val="166199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spcBef>
                <a:spcPts val="0"/>
              </a:spcBef>
              <a:spcAft>
                <a:spcPts val="0"/>
              </a:spcAft>
            </a:pPr>
            <a:r>
              <a:rPr lang="en-US" sz="1800" b="0" i="0" u="none" strike="noStrike" dirty="0">
                <a:solidFill>
                  <a:srgbClr val="000000"/>
                </a:solidFill>
                <a:effectLst/>
                <a:latin typeface="Arial" panose="020B0604020202020204" pitchFamily="34" charset="0"/>
              </a:rPr>
              <a:t>BELU -&gt; word matching</a:t>
            </a:r>
            <a:endParaRPr lang="en-US" b="0" dirty="0">
              <a:effectLst/>
            </a:endParaRPr>
          </a:p>
          <a:p>
            <a:pPr rtl="0">
              <a:spcBef>
                <a:spcPts val="0"/>
              </a:spcBef>
              <a:spcAft>
                <a:spcPts val="0"/>
              </a:spcAft>
            </a:pPr>
            <a:r>
              <a:rPr lang="en-US" sz="1800" b="0" i="0" u="none" strike="noStrike" dirty="0">
                <a:solidFill>
                  <a:srgbClr val="000000"/>
                </a:solidFill>
                <a:effectLst/>
                <a:latin typeface="Arial" panose="020B0604020202020204" pitchFamily="34" charset="0"/>
              </a:rPr>
              <a:t>METEOR -&gt; Work and position matching</a:t>
            </a:r>
            <a:endParaRPr lang="en-US" b="0" dirty="0">
              <a:effectLst/>
            </a:endParaRPr>
          </a:p>
          <a:p>
            <a:pPr rtl="0">
              <a:spcBef>
                <a:spcPts val="0"/>
              </a:spcBef>
              <a:spcAft>
                <a:spcPts val="0"/>
              </a:spcAft>
            </a:pPr>
            <a:br>
              <a:rPr lang="en-US" b="0" dirty="0">
                <a:effectLst/>
              </a:rPr>
            </a:br>
            <a:r>
              <a:rPr lang="en-US" sz="1800" b="0" i="0" u="none" strike="noStrike" dirty="0">
                <a:solidFill>
                  <a:srgbClr val="000000"/>
                </a:solidFill>
                <a:effectLst/>
                <a:latin typeface="Arial" panose="020B0604020202020204" pitchFamily="34" charset="0"/>
              </a:rPr>
              <a:t>Observations</a:t>
            </a:r>
            <a:endParaRPr lang="en-US" b="0" dirty="0">
              <a:effectLst/>
            </a:endParaRPr>
          </a:p>
          <a:p>
            <a:pPr rtl="0" fontAlgn="base">
              <a:spcBef>
                <a:spcPts val="0"/>
              </a:spcBef>
              <a:spcAft>
                <a:spcPts val="0"/>
              </a:spcAft>
              <a:buFont typeface="+mj-lt"/>
              <a:buAutoNum type="arabicPeriod"/>
            </a:pPr>
            <a:r>
              <a:rPr lang="en-US" sz="1800" b="0" i="0" u="none" strike="noStrike" dirty="0">
                <a:solidFill>
                  <a:srgbClr val="000000"/>
                </a:solidFill>
                <a:effectLst/>
                <a:latin typeface="Arial" panose="020B0604020202020204" pitchFamily="34" charset="0"/>
              </a:rPr>
              <a:t>The variance is observed in the data when we running to baseline model and had to get an average and standard deviation to</a:t>
            </a:r>
          </a:p>
          <a:p>
            <a:pPr rtl="0">
              <a:spcBef>
                <a:spcPts val="0"/>
              </a:spcBef>
              <a:spcAft>
                <a:spcPts val="0"/>
              </a:spcAft>
            </a:pPr>
            <a:r>
              <a:rPr lang="en-US" sz="1800" b="0" i="0" u="none" strike="noStrike" dirty="0">
                <a:solidFill>
                  <a:srgbClr val="000000"/>
                </a:solidFill>
                <a:effectLst/>
                <a:latin typeface="Arial" panose="020B0604020202020204" pitchFamily="34" charset="0"/>
              </a:rPr>
              <a:t>Cider -&gt; context and understanding metaphor and other non complete sentences.</a:t>
            </a:r>
            <a:endParaRPr lang="en-US" b="0" dirty="0">
              <a:effectLst/>
            </a:endParaRPr>
          </a:p>
          <a:p>
            <a:pPr rtl="0">
              <a:spcBef>
                <a:spcPts val="0"/>
              </a:spcBef>
              <a:spcAft>
                <a:spcPts val="0"/>
              </a:spcAft>
            </a:pPr>
            <a:r>
              <a:rPr lang="en-US" sz="1800" b="0" i="0" u="none" strike="noStrike" dirty="0" err="1">
                <a:solidFill>
                  <a:srgbClr val="000000"/>
                </a:solidFill>
                <a:effectLst/>
                <a:latin typeface="Arial" panose="020B0604020202020204" pitchFamily="34" charset="0"/>
              </a:rPr>
              <a:t>Soda_c</a:t>
            </a:r>
            <a:r>
              <a:rPr lang="en-US" sz="1800" b="0" i="0" u="none" strike="noStrike" dirty="0">
                <a:solidFill>
                  <a:srgbClr val="000000"/>
                </a:solidFill>
                <a:effectLst/>
                <a:latin typeface="Arial" panose="020B0604020202020204" pitchFamily="34" charset="0"/>
              </a:rPr>
              <a:t> -&gt; Soda is more of a story telling oriented.</a:t>
            </a:r>
            <a:endParaRPr lang="en-US" b="0" dirty="0">
              <a:effectLst/>
            </a:endParaRPr>
          </a:p>
          <a:p>
            <a:br>
              <a:rPr lang="en-US" dirty="0"/>
            </a:br>
            <a:endParaRPr lang="en-US" dirty="0"/>
          </a:p>
        </p:txBody>
      </p:sp>
    </p:spTree>
    <p:extLst>
      <p:ext uri="{BB962C8B-B14F-4D97-AF65-F5344CB8AC3E}">
        <p14:creationId xmlns:p14="http://schemas.microsoft.com/office/powerpoint/2010/main" val="32039779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chart" Target="../charts/chart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sp>
        <p:nvSpPr>
          <p:cNvPr id="5" name="Rectangle 4">
            <a:extLst>
              <a:ext uri="{FF2B5EF4-FFF2-40B4-BE49-F238E27FC236}">
                <a16:creationId xmlns:a16="http://schemas.microsoft.com/office/drawing/2014/main" id="{AFE074F5-EFB6-984F-B0E2-65724356BCE8}"/>
              </a:ext>
            </a:extLst>
          </p:cNvPr>
          <p:cNvSpPr/>
          <p:nvPr userDrawn="1"/>
        </p:nvSpPr>
        <p:spPr>
          <a:xfrm>
            <a:off x="4972833" y="0"/>
            <a:ext cx="7219167" cy="6858000"/>
          </a:xfrm>
          <a:prstGeom prst="rect">
            <a:avLst/>
          </a:prstGeom>
          <a:solidFill>
            <a:schemeClr val="bg1">
              <a:lumMod val="9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cxnSp>
        <p:nvCxnSpPr>
          <p:cNvPr id="6" name="Straight Connector 5">
            <a:extLst>
              <a:ext uri="{FF2B5EF4-FFF2-40B4-BE49-F238E27FC236}">
                <a16:creationId xmlns:a16="http://schemas.microsoft.com/office/drawing/2014/main" id="{125D90BB-CDFB-F24F-B002-2F90E78260A5}"/>
              </a:ext>
            </a:extLst>
          </p:cNvPr>
          <p:cNvCxnSpPr>
            <a:cxnSpLocks/>
          </p:cNvCxnSpPr>
          <p:nvPr userDrawn="1"/>
        </p:nvCxnSpPr>
        <p:spPr>
          <a:xfrm>
            <a:off x="5776231" y="3745282"/>
            <a:ext cx="5687223"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sp>
        <p:nvSpPr>
          <p:cNvPr id="7" name="Text Placeholder 2"/>
          <p:cNvSpPr>
            <a:spLocks noGrp="1"/>
          </p:cNvSpPr>
          <p:nvPr>
            <p:ph type="body" sz="quarter" idx="10" hasCustomPrompt="1"/>
          </p:nvPr>
        </p:nvSpPr>
        <p:spPr>
          <a:xfrm>
            <a:off x="5732463" y="2284413"/>
            <a:ext cx="5730875" cy="1200150"/>
          </a:xfrm>
        </p:spPr>
        <p:txBody>
          <a:bodyPr anchor="ctr">
            <a:normAutofit/>
          </a:bodyPr>
          <a:lstStyle>
            <a:lvl1pPr marL="0" indent="0">
              <a:buNone/>
              <a:defRPr sz="3600" baseline="0">
                <a:solidFill>
                  <a:schemeClr val="accent3">
                    <a:lumMod val="50000"/>
                  </a:schemeClr>
                </a:solidFill>
              </a:defRPr>
            </a:lvl1pPr>
            <a:lvl5pPr>
              <a:defRPr/>
            </a:lvl5pPr>
          </a:lstStyle>
          <a:p>
            <a:pPr lvl="0"/>
            <a:r>
              <a:rPr lang="en-US" dirty="0"/>
              <a:t>Click to add Presentation Headline</a:t>
            </a:r>
          </a:p>
        </p:txBody>
      </p:sp>
      <p:sp>
        <p:nvSpPr>
          <p:cNvPr id="8" name="Text Placeholder 11"/>
          <p:cNvSpPr>
            <a:spLocks noGrp="1"/>
          </p:cNvSpPr>
          <p:nvPr>
            <p:ph type="body" sz="quarter" idx="11" hasCustomPrompt="1"/>
          </p:nvPr>
        </p:nvSpPr>
        <p:spPr>
          <a:xfrm>
            <a:off x="5788025" y="4026802"/>
            <a:ext cx="3270250" cy="338137"/>
          </a:xfrm>
        </p:spPr>
        <p:txBody>
          <a:bodyPr anchor="ctr">
            <a:normAutofit/>
          </a:bodyPr>
          <a:lstStyle>
            <a:lvl1pPr marL="0" indent="0">
              <a:buNone/>
              <a:defRPr sz="1600" b="1" cap="all" spc="300" baseline="0">
                <a:solidFill>
                  <a:schemeClr val="accent3">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MONTH XX, 2018</a:t>
            </a:r>
          </a:p>
        </p:txBody>
      </p:sp>
      <p:pic>
        <p:nvPicPr>
          <p:cNvPr id="9" name="Picture 8">
            <a:extLst>
              <a:ext uri="{FF2B5EF4-FFF2-40B4-BE49-F238E27FC236}">
                <a16:creationId xmlns:a16="http://schemas.microsoft.com/office/drawing/2014/main" id="{3732ECAD-7B1F-1842-95AA-B00E33C3E064}"/>
              </a:ext>
            </a:extLst>
          </p:cNvPr>
          <p:cNvPicPr>
            <a:picLocks noChangeAspect="1"/>
          </p:cNvPicPr>
          <p:nvPr userDrawn="1"/>
        </p:nvPicPr>
        <p:blipFill>
          <a:blip r:embed="rId3"/>
          <a:stretch>
            <a:fillRect/>
          </a:stretch>
        </p:blipFill>
        <p:spPr>
          <a:xfrm>
            <a:off x="2604543" y="2556221"/>
            <a:ext cx="2078103" cy="1319671"/>
          </a:xfrm>
          <a:prstGeom prst="rect">
            <a:avLst/>
          </a:prstGeom>
        </p:spPr>
      </p:pic>
      <p:sp>
        <p:nvSpPr>
          <p:cNvPr id="10" name="Text Placeholder 13"/>
          <p:cNvSpPr>
            <a:spLocks noGrp="1"/>
          </p:cNvSpPr>
          <p:nvPr>
            <p:ph type="body" sz="quarter" idx="12" hasCustomPrompt="1"/>
          </p:nvPr>
        </p:nvSpPr>
        <p:spPr>
          <a:xfrm>
            <a:off x="5781891" y="4449077"/>
            <a:ext cx="5926137" cy="646112"/>
          </a:xfrm>
        </p:spPr>
        <p:txBody>
          <a:bodyPr>
            <a:noAutofit/>
          </a:bodyPr>
          <a:lstStyle>
            <a:lvl1pPr marL="0" indent="0">
              <a:lnSpc>
                <a:spcPct val="100000"/>
              </a:lnSpc>
              <a:spcBef>
                <a:spcPts val="0"/>
              </a:spcBef>
              <a:buNone/>
              <a:defRPr sz="1800">
                <a:solidFill>
                  <a:schemeClr val="accent3">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Presenter’s Name</a:t>
            </a:r>
          </a:p>
          <a:p>
            <a:pPr lvl="0"/>
            <a:r>
              <a:rPr lang="en-US" dirty="0"/>
              <a:t>Presenter’s Title</a:t>
            </a:r>
          </a:p>
        </p:txBody>
      </p:sp>
    </p:spTree>
    <p:extLst>
      <p:ext uri="{BB962C8B-B14F-4D97-AF65-F5344CB8AC3E}">
        <p14:creationId xmlns:p14="http://schemas.microsoft.com/office/powerpoint/2010/main" val="3114746159"/>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lumn and Photo">
    <p:spTree>
      <p:nvGrpSpPr>
        <p:cNvPr id="1" name=""/>
        <p:cNvGrpSpPr/>
        <p:nvPr/>
      </p:nvGrpSpPr>
      <p:grpSpPr>
        <a:xfrm>
          <a:off x="0" y="0"/>
          <a:ext cx="0" cy="0"/>
          <a:chOff x="0" y="0"/>
          <a:chExt cx="0" cy="0"/>
        </a:xfrm>
      </p:grpSpPr>
      <p:pic>
        <p:nvPicPr>
          <p:cNvPr id="12"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sp>
        <p:nvSpPr>
          <p:cNvPr id="13" name="Rectangle 12">
            <a:extLst>
              <a:ext uri="{FF2B5EF4-FFF2-40B4-BE49-F238E27FC236}">
                <a16:creationId xmlns:a16="http://schemas.microsoft.com/office/drawing/2014/main" id="{AFE074F5-EFB6-984F-B0E2-65724356BCE8}"/>
              </a:ext>
            </a:extLst>
          </p:cNvPr>
          <p:cNvSpPr/>
          <p:nvPr userDrawn="1"/>
        </p:nvSpPr>
        <p:spPr>
          <a:xfrm>
            <a:off x="0" y="0"/>
            <a:ext cx="12192000" cy="6858000"/>
          </a:xfrm>
          <a:prstGeom prst="rect">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Calibri"/>
              <a:ea typeface="Calibri"/>
              <a:cs typeface="Calibri"/>
              <a:sym typeface="Calibri"/>
            </a:endParaRPr>
          </a:p>
        </p:txBody>
      </p:sp>
      <p:cxnSp>
        <p:nvCxnSpPr>
          <p:cNvPr id="15" name="Straight Connector 14">
            <a:extLst>
              <a:ext uri="{FF2B5EF4-FFF2-40B4-BE49-F238E27FC236}">
                <a16:creationId xmlns:a16="http://schemas.microsoft.com/office/drawing/2014/main" id="{125D90BB-CDFB-F24F-B002-2F90E78260A5}"/>
              </a:ext>
            </a:extLst>
          </p:cNvPr>
          <p:cNvCxnSpPr>
            <a:cxnSpLocks/>
          </p:cNvCxnSpPr>
          <p:nvPr userDrawn="1"/>
        </p:nvCxnSpPr>
        <p:spPr>
          <a:xfrm>
            <a:off x="813071" y="2001772"/>
            <a:ext cx="3295669"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pic>
        <p:nvPicPr>
          <p:cNvPr id="16" name="Picture 15">
            <a:extLst>
              <a:ext uri="{FF2B5EF4-FFF2-40B4-BE49-F238E27FC236}">
                <a16:creationId xmlns:a16="http://schemas.microsoft.com/office/drawing/2014/main" id="{464318D0-91C0-A945-85E3-9719A4929637}"/>
              </a:ext>
            </a:extLst>
          </p:cNvPr>
          <p:cNvPicPr>
            <a:picLocks noChangeAspect="1"/>
          </p:cNvPicPr>
          <p:nvPr userDrawn="1"/>
        </p:nvPicPr>
        <p:blipFill>
          <a:blip r:embed="rId3"/>
          <a:stretch>
            <a:fillRect/>
          </a:stretch>
        </p:blipFill>
        <p:spPr>
          <a:xfrm>
            <a:off x="8984784" y="6375748"/>
            <a:ext cx="2877363" cy="252955"/>
          </a:xfrm>
          <a:prstGeom prst="rect">
            <a:avLst/>
          </a:prstGeom>
        </p:spPr>
      </p:pic>
      <p:sp>
        <p:nvSpPr>
          <p:cNvPr id="19" name="Rectangle 18">
            <a:extLst>
              <a:ext uri="{FF2B5EF4-FFF2-40B4-BE49-F238E27FC236}">
                <a16:creationId xmlns:a16="http://schemas.microsoft.com/office/drawing/2014/main" id="{0971A5BF-9215-024D-9B63-EC0E351E6351}"/>
              </a:ext>
            </a:extLst>
          </p:cNvPr>
          <p:cNvSpPr/>
          <p:nvPr userDrawn="1"/>
        </p:nvSpPr>
        <p:spPr>
          <a:xfrm>
            <a:off x="4884234" y="0"/>
            <a:ext cx="7307766" cy="6858000"/>
          </a:xfrm>
          <a:prstGeom prst="rect">
            <a:avLst/>
          </a:prstGeom>
          <a:solidFill>
            <a:schemeClr val="bg1">
              <a:lumMod val="7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22" name="Picture Placeholder 21"/>
          <p:cNvSpPr>
            <a:spLocks noGrp="1"/>
          </p:cNvSpPr>
          <p:nvPr>
            <p:ph type="pic" sz="quarter" idx="11" hasCustomPrompt="1"/>
          </p:nvPr>
        </p:nvSpPr>
        <p:spPr>
          <a:xfrm>
            <a:off x="4884738" y="0"/>
            <a:ext cx="7307262" cy="6858000"/>
          </a:xfrm>
        </p:spPr>
        <p:txBody>
          <a:bodyPr/>
          <a:lstStyle>
            <a:lvl1pPr marL="0" indent="0">
              <a:buNone/>
              <a:defRPr baseline="0">
                <a:solidFill>
                  <a:schemeClr val="tx1">
                    <a:lumMod val="65000"/>
                    <a:lumOff val="35000"/>
                  </a:schemeClr>
                </a:solidFill>
              </a:defRPr>
            </a:lvl1pPr>
          </a:lstStyle>
          <a:p>
            <a:r>
              <a:rPr lang="en-US" dirty="0"/>
              <a:t>Click to add photo</a:t>
            </a:r>
          </a:p>
        </p:txBody>
      </p:sp>
      <p:sp>
        <p:nvSpPr>
          <p:cNvPr id="24" name="Text Placeholder 23"/>
          <p:cNvSpPr>
            <a:spLocks noGrp="1"/>
          </p:cNvSpPr>
          <p:nvPr>
            <p:ph type="body" sz="quarter" idx="12" hasCustomPrompt="1"/>
          </p:nvPr>
        </p:nvSpPr>
        <p:spPr>
          <a:xfrm>
            <a:off x="812800" y="600075"/>
            <a:ext cx="3295940" cy="1200150"/>
          </a:xfrm>
        </p:spPr>
        <p:txBody>
          <a:bodyPr anchor="ctr">
            <a:normAutofit/>
          </a:bodyPr>
          <a:lstStyle>
            <a:lvl1pPr marL="0" indent="0">
              <a:lnSpc>
                <a:spcPct val="100000"/>
              </a:lnSpc>
              <a:spcBef>
                <a:spcPts val="0"/>
              </a:spcBef>
              <a:buNone/>
              <a:defRPr sz="3600" baseline="0">
                <a:solidFill>
                  <a:schemeClr val="accent3">
                    <a:lumMod val="50000"/>
                  </a:schemeClr>
                </a:solidFill>
              </a:defRPr>
            </a:lvl1pPr>
          </a:lstStyle>
          <a:p>
            <a:pPr lvl="0"/>
            <a:r>
              <a:rPr lang="en-US" dirty="0"/>
              <a:t>Click to add Slide Title</a:t>
            </a:r>
          </a:p>
        </p:txBody>
      </p:sp>
      <p:sp>
        <p:nvSpPr>
          <p:cNvPr id="26" name="Text Placeholder 25"/>
          <p:cNvSpPr>
            <a:spLocks noGrp="1"/>
          </p:cNvSpPr>
          <p:nvPr>
            <p:ph type="body" sz="quarter" idx="13" hasCustomPrompt="1"/>
          </p:nvPr>
        </p:nvSpPr>
        <p:spPr>
          <a:xfrm>
            <a:off x="776288" y="2535238"/>
            <a:ext cx="3332452" cy="1631950"/>
          </a:xfrm>
        </p:spPr>
        <p:txBody>
          <a:bodyPr/>
          <a:lstStyle>
            <a:lvl1pPr marL="0" indent="0">
              <a:lnSpc>
                <a:spcPct val="100000"/>
              </a:lnSpc>
              <a:spcBef>
                <a:spcPts val="0"/>
              </a:spcBef>
              <a:spcAft>
                <a:spcPts val="2000"/>
              </a:spcAft>
              <a:buNone/>
              <a:defRPr baseline="0">
                <a:solidFill>
                  <a:schemeClr val="accent3">
                    <a:lumMod val="50000"/>
                  </a:schemeClr>
                </a:solidFill>
              </a:defRPr>
            </a:lvl1pPr>
          </a:lstStyle>
          <a:p>
            <a:pPr lvl="0"/>
            <a:r>
              <a:rPr lang="en-US" dirty="0"/>
              <a:t>Click to add text.</a:t>
            </a:r>
          </a:p>
        </p:txBody>
      </p:sp>
      <p:sp>
        <p:nvSpPr>
          <p:cNvPr id="2" name="Slide Number Placeholder 1"/>
          <p:cNvSpPr>
            <a:spLocks noGrp="1"/>
          </p:cNvSpPr>
          <p:nvPr>
            <p:ph type="sldNum" sz="quarter" idx="14"/>
          </p:nvPr>
        </p:nvSpPr>
        <p:spPr>
          <a:xfrm>
            <a:off x="812800" y="6332948"/>
            <a:ext cx="350415" cy="338554"/>
          </a:xfrm>
        </p:spPr>
        <p:txBody>
          <a:bodyPr/>
          <a:lstStyle>
            <a:lvl1pPr>
              <a:defRPr sz="16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020008955"/>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lumn and Image">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125D90BB-CDFB-F24F-B002-2F90E78260A5}"/>
              </a:ext>
            </a:extLst>
          </p:cNvPr>
          <p:cNvCxnSpPr>
            <a:cxnSpLocks/>
          </p:cNvCxnSpPr>
          <p:nvPr userDrawn="1"/>
        </p:nvCxnSpPr>
        <p:spPr>
          <a:xfrm>
            <a:off x="813071" y="2001772"/>
            <a:ext cx="3295669"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pic>
        <p:nvPicPr>
          <p:cNvPr id="13" name="Picture 12">
            <a:extLst>
              <a:ext uri="{FF2B5EF4-FFF2-40B4-BE49-F238E27FC236}">
                <a16:creationId xmlns:a16="http://schemas.microsoft.com/office/drawing/2014/main" id="{464318D0-91C0-A945-85E3-9719A4929637}"/>
              </a:ext>
            </a:extLst>
          </p:cNvPr>
          <p:cNvPicPr>
            <a:picLocks noChangeAspect="1"/>
          </p:cNvPicPr>
          <p:nvPr userDrawn="1"/>
        </p:nvPicPr>
        <p:blipFill>
          <a:blip r:embed="rId2"/>
          <a:stretch>
            <a:fillRect/>
          </a:stretch>
        </p:blipFill>
        <p:spPr>
          <a:xfrm>
            <a:off x="8984784" y="6375748"/>
            <a:ext cx="2877363" cy="252955"/>
          </a:xfrm>
          <a:prstGeom prst="rect">
            <a:avLst/>
          </a:prstGeom>
        </p:spPr>
      </p:pic>
      <p:sp>
        <p:nvSpPr>
          <p:cNvPr id="19" name="Text Placeholder 23"/>
          <p:cNvSpPr>
            <a:spLocks noGrp="1"/>
          </p:cNvSpPr>
          <p:nvPr>
            <p:ph type="body" sz="quarter" idx="12" hasCustomPrompt="1"/>
          </p:nvPr>
        </p:nvSpPr>
        <p:spPr>
          <a:xfrm>
            <a:off x="812800" y="600075"/>
            <a:ext cx="3295940" cy="1200150"/>
          </a:xfrm>
        </p:spPr>
        <p:txBody>
          <a:bodyPr anchor="ctr">
            <a:normAutofit/>
          </a:bodyPr>
          <a:lstStyle>
            <a:lvl1pPr marL="0" indent="0">
              <a:lnSpc>
                <a:spcPct val="100000"/>
              </a:lnSpc>
              <a:spcBef>
                <a:spcPts val="0"/>
              </a:spcBef>
              <a:buNone/>
              <a:defRPr sz="3600" baseline="0">
                <a:solidFill>
                  <a:schemeClr val="accent3">
                    <a:lumMod val="50000"/>
                  </a:schemeClr>
                </a:solidFill>
              </a:defRPr>
            </a:lvl1pPr>
          </a:lstStyle>
          <a:p>
            <a:pPr lvl="0"/>
            <a:r>
              <a:rPr lang="en-US" dirty="0"/>
              <a:t>Click to add Slide Title</a:t>
            </a:r>
          </a:p>
        </p:txBody>
      </p:sp>
      <p:sp>
        <p:nvSpPr>
          <p:cNvPr id="20" name="Text Placeholder 25"/>
          <p:cNvSpPr>
            <a:spLocks noGrp="1"/>
          </p:cNvSpPr>
          <p:nvPr>
            <p:ph type="body" sz="quarter" idx="13" hasCustomPrompt="1"/>
          </p:nvPr>
        </p:nvSpPr>
        <p:spPr>
          <a:xfrm>
            <a:off x="776288" y="2535238"/>
            <a:ext cx="3332452" cy="3036888"/>
          </a:xfrm>
        </p:spPr>
        <p:txBody>
          <a:bodyPr/>
          <a:lstStyle>
            <a:lvl1pPr marL="0" indent="0">
              <a:lnSpc>
                <a:spcPct val="100000"/>
              </a:lnSpc>
              <a:spcBef>
                <a:spcPts val="0"/>
              </a:spcBef>
              <a:spcAft>
                <a:spcPts val="2000"/>
              </a:spcAft>
              <a:buNone/>
              <a:defRPr baseline="0">
                <a:solidFill>
                  <a:schemeClr val="accent3">
                    <a:lumMod val="50000"/>
                  </a:schemeClr>
                </a:solidFill>
              </a:defRPr>
            </a:lvl1pPr>
          </a:lstStyle>
          <a:p>
            <a:pPr lvl="0"/>
            <a:r>
              <a:rPr lang="en-US" dirty="0"/>
              <a:t>Click to add text.</a:t>
            </a:r>
          </a:p>
        </p:txBody>
      </p:sp>
      <p:sp>
        <p:nvSpPr>
          <p:cNvPr id="21" name="Picture Placeholder 21"/>
          <p:cNvSpPr>
            <a:spLocks noGrp="1"/>
          </p:cNvSpPr>
          <p:nvPr>
            <p:ph type="pic" sz="quarter" idx="11" hasCustomPrompt="1"/>
          </p:nvPr>
        </p:nvSpPr>
        <p:spPr>
          <a:xfrm>
            <a:off x="4884738" y="1190625"/>
            <a:ext cx="6977409" cy="5127626"/>
          </a:xfrm>
        </p:spPr>
        <p:txBody>
          <a:bodyPr/>
          <a:lstStyle>
            <a:lvl1pPr marL="0" indent="0">
              <a:buNone/>
              <a:defRPr baseline="0">
                <a:solidFill>
                  <a:schemeClr val="tx1">
                    <a:lumMod val="65000"/>
                    <a:lumOff val="35000"/>
                  </a:schemeClr>
                </a:solidFill>
              </a:defRPr>
            </a:lvl1pPr>
          </a:lstStyle>
          <a:p>
            <a:r>
              <a:rPr lang="en-US" dirty="0"/>
              <a:t>Click to add photo</a:t>
            </a:r>
          </a:p>
        </p:txBody>
      </p:sp>
      <p:sp>
        <p:nvSpPr>
          <p:cNvPr id="2" name="Slide Number Placeholder 1"/>
          <p:cNvSpPr>
            <a:spLocks noGrp="1"/>
          </p:cNvSpPr>
          <p:nvPr>
            <p:ph type="sldNum" sz="quarter" idx="14"/>
          </p:nvPr>
        </p:nvSpPr>
        <p:spPr>
          <a:xfrm>
            <a:off x="810122" y="6332948"/>
            <a:ext cx="350415" cy="338554"/>
          </a:xfrm>
        </p:spPr>
        <p:txBody>
          <a:bodyPr/>
          <a:lstStyle>
            <a:lvl1pPr>
              <a:defRPr sz="16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3986330369"/>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Slide Photo">
    <p:spTree>
      <p:nvGrpSpPr>
        <p:cNvPr id="1" name=""/>
        <p:cNvGrpSpPr/>
        <p:nvPr/>
      </p:nvGrpSpPr>
      <p:grpSpPr>
        <a:xfrm>
          <a:off x="0" y="0"/>
          <a:ext cx="0" cy="0"/>
          <a:chOff x="0" y="0"/>
          <a:chExt cx="0" cy="0"/>
        </a:xfrm>
      </p:grpSpPr>
      <p:sp>
        <p:nvSpPr>
          <p:cNvPr id="5" name="Picture Placeholder 4"/>
          <p:cNvSpPr>
            <a:spLocks noGrp="1"/>
          </p:cNvSpPr>
          <p:nvPr>
            <p:ph type="pic" sz="quarter" idx="10" hasCustomPrompt="1"/>
          </p:nvPr>
        </p:nvSpPr>
        <p:spPr>
          <a:xfrm>
            <a:off x="0" y="0"/>
            <a:ext cx="12192000" cy="6858000"/>
          </a:xfrm>
        </p:spPr>
        <p:txBody>
          <a:bodyPr/>
          <a:lstStyle>
            <a:lvl1pPr marL="0" indent="0">
              <a:buNone/>
              <a:defRPr baseline="0">
                <a:solidFill>
                  <a:schemeClr val="tx1">
                    <a:lumMod val="65000"/>
                    <a:lumOff val="35000"/>
                  </a:schemeClr>
                </a:solidFill>
              </a:defRPr>
            </a:lvl1pPr>
          </a:lstStyle>
          <a:p>
            <a:r>
              <a:rPr lang="en-US" dirty="0"/>
              <a:t>Click to add full-slide photo</a:t>
            </a:r>
          </a:p>
        </p:txBody>
      </p:sp>
    </p:spTree>
    <p:extLst>
      <p:ext uri="{BB962C8B-B14F-4D97-AF65-F5344CB8AC3E}">
        <p14:creationId xmlns:p14="http://schemas.microsoft.com/office/powerpoint/2010/main" val="1265171455"/>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Column Photo &amp; Tex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E9874A-7B72-A240-A0AB-4D69B85514CD}"/>
              </a:ext>
            </a:extLst>
          </p:cNvPr>
          <p:cNvSpPr/>
          <p:nvPr userDrawn="1"/>
        </p:nvSpPr>
        <p:spPr>
          <a:xfrm>
            <a:off x="4186479" y="134938"/>
            <a:ext cx="3862775" cy="6595235"/>
          </a:xfrm>
          <a:prstGeom prst="rect">
            <a:avLst/>
          </a:prstGeom>
          <a:solidFill>
            <a:schemeClr val="bg1">
              <a:lumMod val="7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5" name="Rectangle 4">
            <a:extLst>
              <a:ext uri="{FF2B5EF4-FFF2-40B4-BE49-F238E27FC236}">
                <a16:creationId xmlns:a16="http://schemas.microsoft.com/office/drawing/2014/main" id="{F1D82C34-DC55-7F4A-AC88-1664C3C2A080}"/>
              </a:ext>
            </a:extLst>
          </p:cNvPr>
          <p:cNvSpPr/>
          <p:nvPr userDrawn="1"/>
        </p:nvSpPr>
        <p:spPr>
          <a:xfrm>
            <a:off x="8184191" y="134938"/>
            <a:ext cx="3862775" cy="6595235"/>
          </a:xfrm>
          <a:prstGeom prst="rect">
            <a:avLst/>
          </a:prstGeom>
          <a:solidFill>
            <a:schemeClr val="bg1">
              <a:lumMod val="7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6" name="Rectangle 5">
            <a:extLst>
              <a:ext uri="{FF2B5EF4-FFF2-40B4-BE49-F238E27FC236}">
                <a16:creationId xmlns:a16="http://schemas.microsoft.com/office/drawing/2014/main" id="{2FC3320E-5AF4-7D45-B925-56F581E20852}"/>
              </a:ext>
            </a:extLst>
          </p:cNvPr>
          <p:cNvSpPr/>
          <p:nvPr userDrawn="1"/>
        </p:nvSpPr>
        <p:spPr>
          <a:xfrm>
            <a:off x="166464" y="134938"/>
            <a:ext cx="3885077" cy="6595235"/>
          </a:xfrm>
          <a:prstGeom prst="rect">
            <a:avLst/>
          </a:prstGeom>
          <a:solidFill>
            <a:schemeClr val="bg1">
              <a:lumMod val="7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15" name="Content Placeholder 14"/>
          <p:cNvSpPr>
            <a:spLocks noGrp="1"/>
          </p:cNvSpPr>
          <p:nvPr>
            <p:ph sz="quarter" idx="10" hasCustomPrompt="1"/>
          </p:nvPr>
        </p:nvSpPr>
        <p:spPr>
          <a:xfrm>
            <a:off x="166688" y="134938"/>
            <a:ext cx="3884612" cy="6596062"/>
          </a:xfrm>
        </p:spPr>
        <p:txBody>
          <a:bodyPr anchor="ctr"/>
          <a:lstStyle>
            <a:lvl1pPr marL="0" indent="0">
              <a:buNone/>
              <a:defRPr baseline="0">
                <a:solidFill>
                  <a:schemeClr val="tx1">
                    <a:lumMod val="65000"/>
                    <a:lumOff val="35000"/>
                  </a:schemeClr>
                </a:solidFill>
              </a:defRPr>
            </a:lvl1pPr>
          </a:lstStyle>
          <a:p>
            <a:pPr lvl="0"/>
            <a:r>
              <a:rPr lang="en-US" dirty="0"/>
              <a:t>Click to add photo or text</a:t>
            </a:r>
          </a:p>
          <a:p>
            <a:pPr lvl="0"/>
            <a:endParaRPr lang="en-US" dirty="0"/>
          </a:p>
          <a:p>
            <a:pPr lvl="0"/>
            <a:endParaRPr lang="en-US" dirty="0"/>
          </a:p>
          <a:p>
            <a:pPr lvl="0"/>
            <a:endParaRPr lang="en-US" dirty="0"/>
          </a:p>
        </p:txBody>
      </p:sp>
      <p:sp>
        <p:nvSpPr>
          <p:cNvPr id="16" name="Content Placeholder 14"/>
          <p:cNvSpPr>
            <a:spLocks noGrp="1"/>
          </p:cNvSpPr>
          <p:nvPr>
            <p:ph sz="quarter" idx="11" hasCustomPrompt="1"/>
          </p:nvPr>
        </p:nvSpPr>
        <p:spPr>
          <a:xfrm>
            <a:off x="4186478" y="134938"/>
            <a:ext cx="3862776" cy="6596062"/>
          </a:xfrm>
        </p:spPr>
        <p:txBody>
          <a:bodyPr anchor="ctr"/>
          <a:lstStyle>
            <a:lvl1pPr marL="0" indent="0">
              <a:buNone/>
              <a:defRPr baseline="0">
                <a:solidFill>
                  <a:schemeClr val="tx1">
                    <a:lumMod val="65000"/>
                    <a:lumOff val="35000"/>
                  </a:schemeClr>
                </a:solidFill>
              </a:defRPr>
            </a:lvl1pPr>
          </a:lstStyle>
          <a:p>
            <a:pPr lvl="0"/>
            <a:r>
              <a:rPr lang="en-US" dirty="0"/>
              <a:t>Click to add photo or text</a:t>
            </a:r>
          </a:p>
          <a:p>
            <a:pPr lvl="0"/>
            <a:endParaRPr lang="en-US" dirty="0"/>
          </a:p>
          <a:p>
            <a:pPr lvl="0"/>
            <a:endParaRPr lang="en-US" dirty="0"/>
          </a:p>
          <a:p>
            <a:pPr lvl="0"/>
            <a:endParaRPr lang="en-US" dirty="0"/>
          </a:p>
        </p:txBody>
      </p:sp>
      <p:sp>
        <p:nvSpPr>
          <p:cNvPr id="17" name="Content Placeholder 14"/>
          <p:cNvSpPr>
            <a:spLocks noGrp="1"/>
          </p:cNvSpPr>
          <p:nvPr>
            <p:ph sz="quarter" idx="12" hasCustomPrompt="1"/>
          </p:nvPr>
        </p:nvSpPr>
        <p:spPr>
          <a:xfrm>
            <a:off x="8184191" y="134938"/>
            <a:ext cx="3862775" cy="6596062"/>
          </a:xfrm>
        </p:spPr>
        <p:txBody>
          <a:bodyPr anchor="ctr"/>
          <a:lstStyle>
            <a:lvl1pPr marL="0" indent="0">
              <a:buNone/>
              <a:defRPr baseline="0">
                <a:solidFill>
                  <a:schemeClr val="tx1">
                    <a:lumMod val="65000"/>
                    <a:lumOff val="35000"/>
                  </a:schemeClr>
                </a:solidFill>
              </a:defRPr>
            </a:lvl1pPr>
          </a:lstStyle>
          <a:p>
            <a:pPr lvl="0"/>
            <a:r>
              <a:rPr lang="en-US" dirty="0"/>
              <a:t>Click to add photo or text</a:t>
            </a:r>
          </a:p>
          <a:p>
            <a:pPr lvl="0"/>
            <a:endParaRPr lang="en-US" dirty="0"/>
          </a:p>
          <a:p>
            <a:pPr lvl="0"/>
            <a:endParaRPr lang="en-US" dirty="0"/>
          </a:p>
          <a:p>
            <a:pPr lvl="0"/>
            <a:endParaRPr lang="en-US" dirty="0"/>
          </a:p>
        </p:txBody>
      </p:sp>
    </p:spTree>
    <p:extLst>
      <p:ext uri="{BB962C8B-B14F-4D97-AF65-F5344CB8AC3E}">
        <p14:creationId xmlns:p14="http://schemas.microsoft.com/office/powerpoint/2010/main" val="2493187846"/>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pic>
        <p:nvPicPr>
          <p:cNvPr id="4"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sp>
        <p:nvSpPr>
          <p:cNvPr id="5" name="Rectangle 4">
            <a:extLst>
              <a:ext uri="{FF2B5EF4-FFF2-40B4-BE49-F238E27FC236}">
                <a16:creationId xmlns:a16="http://schemas.microsoft.com/office/drawing/2014/main" id="{AFE074F5-EFB6-984F-B0E2-65724356BCE8}"/>
              </a:ext>
            </a:extLst>
          </p:cNvPr>
          <p:cNvSpPr/>
          <p:nvPr userDrawn="1"/>
        </p:nvSpPr>
        <p:spPr>
          <a:xfrm>
            <a:off x="588723" y="588724"/>
            <a:ext cx="11014553" cy="5680551"/>
          </a:xfrm>
          <a:prstGeom prst="rect">
            <a:avLst/>
          </a:prstGeom>
          <a:solidFill>
            <a:schemeClr val="bg1">
              <a:lumMod val="95000"/>
            </a:schemeClr>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cxnSp>
        <p:nvCxnSpPr>
          <p:cNvPr id="6" name="Straight Connector 5">
            <a:extLst>
              <a:ext uri="{FF2B5EF4-FFF2-40B4-BE49-F238E27FC236}">
                <a16:creationId xmlns:a16="http://schemas.microsoft.com/office/drawing/2014/main" id="{125D90BB-CDFB-F24F-B002-2F90E78260A5}"/>
              </a:ext>
            </a:extLst>
          </p:cNvPr>
          <p:cNvCxnSpPr>
            <a:cxnSpLocks/>
          </p:cNvCxnSpPr>
          <p:nvPr userDrawn="1"/>
        </p:nvCxnSpPr>
        <p:spPr>
          <a:xfrm>
            <a:off x="1757819" y="2035793"/>
            <a:ext cx="8538576"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sp>
        <p:nvSpPr>
          <p:cNvPr id="12" name="Text Placeholder 11"/>
          <p:cNvSpPr>
            <a:spLocks noGrp="1"/>
          </p:cNvSpPr>
          <p:nvPr>
            <p:ph type="body" sz="quarter" idx="11" hasCustomPrompt="1"/>
          </p:nvPr>
        </p:nvSpPr>
        <p:spPr>
          <a:xfrm>
            <a:off x="1720850" y="2438400"/>
            <a:ext cx="8575545" cy="2803525"/>
          </a:xfrm>
        </p:spPr>
        <p:txBody>
          <a:bodyPr anchor="t">
            <a:normAutofit/>
          </a:bodyPr>
          <a:lstStyle>
            <a:lvl1pPr marL="457200" indent="-457200">
              <a:lnSpc>
                <a:spcPct val="150000"/>
              </a:lnSpc>
              <a:spcBef>
                <a:spcPts val="0"/>
              </a:spcBef>
              <a:buFont typeface="+mj-lt"/>
              <a:buAutoNum type="arabicPeriod"/>
              <a:defRPr sz="2400" baseline="0">
                <a:solidFill>
                  <a:schemeClr val="accent3">
                    <a:lumMod val="50000"/>
                  </a:schemeClr>
                </a:solidFill>
                <a:latin typeface="Open Sans" panose="020B0606030504020204" pitchFamily="34" charset="0"/>
                <a:ea typeface="Open Sans" panose="020B0606030504020204" pitchFamily="34" charset="0"/>
                <a:cs typeface="Open Sans" panose="020B0606030504020204" pitchFamily="34" charset="0"/>
              </a:defRPr>
            </a:lvl1pPr>
            <a:lvl2pPr marL="914400" indent="-457200">
              <a:lnSpc>
                <a:spcPct val="150000"/>
              </a:lnSpc>
              <a:buFont typeface="+mj-lt"/>
              <a:buAutoNum type="arabicPeriod"/>
              <a:defRPr sz="24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2pPr>
            <a:lvl3pPr marL="1371600" indent="-457200">
              <a:lnSpc>
                <a:spcPct val="150000"/>
              </a:lnSpc>
              <a:buFont typeface="+mj-lt"/>
              <a:buAutoNum type="arabicPeriod"/>
              <a:defRPr sz="24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3pPr>
            <a:lvl4pPr marL="1828800" indent="-457200">
              <a:lnSpc>
                <a:spcPct val="150000"/>
              </a:lnSpc>
              <a:buFont typeface="+mj-lt"/>
              <a:buAutoNum type="arabicPeriod"/>
              <a:defRPr sz="24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4pPr>
            <a:lvl5pPr marL="2286000" indent="-457200">
              <a:lnSpc>
                <a:spcPct val="150000"/>
              </a:lnSpc>
              <a:buFont typeface="+mj-lt"/>
              <a:buAutoNum type="arabicPeriod"/>
              <a:defRPr sz="24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add numbered list</a:t>
            </a:r>
          </a:p>
          <a:p>
            <a:pPr lvl="0"/>
            <a:r>
              <a:rPr lang="en-US" dirty="0"/>
              <a:t> </a:t>
            </a:r>
          </a:p>
          <a:p>
            <a:pPr lvl="0"/>
            <a:r>
              <a:rPr lang="en-US" dirty="0"/>
              <a:t> </a:t>
            </a:r>
          </a:p>
          <a:p>
            <a:pPr lvl="0"/>
            <a:r>
              <a:rPr lang="en-US" dirty="0"/>
              <a:t> </a:t>
            </a:r>
          </a:p>
          <a:p>
            <a:pPr lvl="0"/>
            <a:r>
              <a:rPr lang="en-US" dirty="0"/>
              <a:t> </a:t>
            </a:r>
          </a:p>
        </p:txBody>
      </p:sp>
      <p:sp>
        <p:nvSpPr>
          <p:cNvPr id="13" name="TextBox 2">
            <a:extLst>
              <a:ext uri="{FF2B5EF4-FFF2-40B4-BE49-F238E27FC236}">
                <a16:creationId xmlns:a16="http://schemas.microsoft.com/office/drawing/2014/main" id="{D963866A-1167-6843-8C6A-0581D75658FE}"/>
              </a:ext>
            </a:extLst>
          </p:cNvPr>
          <p:cNvSpPr txBox="1"/>
          <p:nvPr userDrawn="1"/>
        </p:nvSpPr>
        <p:spPr>
          <a:xfrm>
            <a:off x="1820450" y="1220947"/>
            <a:ext cx="5883057" cy="646331"/>
          </a:xfrm>
          <a:prstGeom prst="rect">
            <a:avLst/>
          </a:prstGeom>
          <a:ln w="12700">
            <a:miter lim="400000"/>
          </a:ln>
          <a:extLst>
            <a:ext uri="{C572A759-6A51-4108-AA02-DFA0A04FC94B}">
              <ma14:wrappingTextBoxFlag xmlns:ma14="http://schemas.microsoft.com/office/mac/drawingml/2011/main" xmlns="" val="1"/>
            </a:ext>
          </a:extLst>
        </p:spPr>
        <p:txBody>
          <a:bodyPr wrap="square" lIns="45719" rIns="45719">
            <a:spAutoFit/>
          </a:bodyPr>
          <a:lstStyle>
            <a:lvl1pPr>
              <a:defRPr sz="4400" spc="300">
                <a:solidFill>
                  <a:srgbClr val="FFFFFF"/>
                </a:solidFill>
                <a:latin typeface="Open Sans Light"/>
                <a:ea typeface="Open Sans Light"/>
                <a:cs typeface="Open Sans Light"/>
                <a:sym typeface="Open Sans Light"/>
              </a:defRPr>
            </a:lvl1pPr>
          </a:lstStyle>
          <a:p>
            <a:r>
              <a:rPr lang="en-US" sz="3600" spc="0" dirty="0">
                <a:solidFill>
                  <a:schemeClr val="accent3">
                    <a:lumMod val="50000"/>
                  </a:schemeClr>
                </a:solidFill>
              </a:rPr>
              <a:t>Agenda</a:t>
            </a:r>
            <a:endParaRPr sz="3600" spc="0" dirty="0">
              <a:solidFill>
                <a:schemeClr val="accent3">
                  <a:lumMod val="50000"/>
                </a:schemeClr>
              </a:solidFill>
            </a:endParaRPr>
          </a:p>
        </p:txBody>
      </p:sp>
    </p:spTree>
    <p:extLst>
      <p:ext uri="{BB962C8B-B14F-4D97-AF65-F5344CB8AC3E}">
        <p14:creationId xmlns:p14="http://schemas.microsoft.com/office/powerpoint/2010/main" val="1062892153"/>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pic>
        <p:nvPicPr>
          <p:cNvPr id="4"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pic>
        <p:nvPicPr>
          <p:cNvPr id="6" name="Picture 5">
            <a:extLst>
              <a:ext uri="{FF2B5EF4-FFF2-40B4-BE49-F238E27FC236}">
                <a16:creationId xmlns:a16="http://schemas.microsoft.com/office/drawing/2014/main" id="{7224CD7A-725F-9944-93F4-585EA7580F3E}"/>
              </a:ext>
            </a:extLst>
          </p:cNvPr>
          <p:cNvPicPr>
            <a:picLocks noChangeAspect="1"/>
          </p:cNvPicPr>
          <p:nvPr userDrawn="1"/>
        </p:nvPicPr>
        <p:blipFill>
          <a:blip r:embed="rId3"/>
          <a:stretch>
            <a:fillRect/>
          </a:stretch>
        </p:blipFill>
        <p:spPr>
          <a:xfrm>
            <a:off x="8984784" y="6375748"/>
            <a:ext cx="2877363" cy="252955"/>
          </a:xfrm>
          <a:prstGeom prst="rect">
            <a:avLst/>
          </a:prstGeom>
        </p:spPr>
      </p:pic>
      <p:sp>
        <p:nvSpPr>
          <p:cNvPr id="10" name="Text Placeholder 9"/>
          <p:cNvSpPr>
            <a:spLocks noGrp="1"/>
          </p:cNvSpPr>
          <p:nvPr>
            <p:ph type="body" sz="quarter" idx="10" hasCustomPrompt="1"/>
          </p:nvPr>
        </p:nvSpPr>
        <p:spPr>
          <a:xfrm>
            <a:off x="3154363" y="3044825"/>
            <a:ext cx="5883275" cy="768350"/>
          </a:xfrm>
        </p:spPr>
        <p:txBody>
          <a:bodyPr anchor="ctr">
            <a:noAutofit/>
          </a:bodyPr>
          <a:lstStyle>
            <a:lvl1pPr marL="0" indent="0" algn="ctr">
              <a:lnSpc>
                <a:spcPct val="100000"/>
              </a:lnSpc>
              <a:spcBef>
                <a:spcPts val="0"/>
              </a:spcBef>
              <a:buNone/>
              <a:defRPr sz="4400" baseline="0">
                <a:solidFill>
                  <a:schemeClr val="bg1"/>
                </a:solidFill>
              </a:defRPr>
            </a:lvl1pPr>
            <a:lvl2pPr>
              <a:defRPr sz="4400"/>
            </a:lvl2pPr>
            <a:lvl3pPr>
              <a:defRPr sz="4400"/>
            </a:lvl3pPr>
            <a:lvl4pPr>
              <a:defRPr sz="4400"/>
            </a:lvl4pPr>
            <a:lvl5pPr>
              <a:defRPr sz="4400"/>
            </a:lvl5pPr>
          </a:lstStyle>
          <a:p>
            <a:pPr lvl="0"/>
            <a:r>
              <a:rPr lang="en-US" dirty="0"/>
              <a:t>New Section Title</a:t>
            </a:r>
          </a:p>
        </p:txBody>
      </p:sp>
    </p:spTree>
    <p:extLst>
      <p:ext uri="{BB962C8B-B14F-4D97-AF65-F5344CB8AC3E}">
        <p14:creationId xmlns:p14="http://schemas.microsoft.com/office/powerpoint/2010/main" val="376496420"/>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with Headline">
    <p:spTree>
      <p:nvGrpSpPr>
        <p:cNvPr id="1" name=""/>
        <p:cNvGrpSpPr/>
        <p:nvPr/>
      </p:nvGrpSpPr>
      <p:grpSpPr>
        <a:xfrm>
          <a:off x="0" y="0"/>
          <a:ext cx="0" cy="0"/>
          <a:chOff x="0" y="0"/>
          <a:chExt cx="0" cy="0"/>
        </a:xfrm>
      </p:grpSpPr>
      <p:pic>
        <p:nvPicPr>
          <p:cNvPr id="4"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sp>
        <p:nvSpPr>
          <p:cNvPr id="5" name="Rectangle 4">
            <a:extLst>
              <a:ext uri="{FF2B5EF4-FFF2-40B4-BE49-F238E27FC236}">
                <a16:creationId xmlns:a16="http://schemas.microsoft.com/office/drawing/2014/main" id="{AFE074F5-EFB6-984F-B0E2-65724356BCE8}"/>
              </a:ext>
            </a:extLst>
          </p:cNvPr>
          <p:cNvSpPr/>
          <p:nvPr userDrawn="1"/>
        </p:nvSpPr>
        <p:spPr>
          <a:xfrm>
            <a:off x="1152395" y="0"/>
            <a:ext cx="11039605" cy="6858000"/>
          </a:xfrm>
          <a:prstGeom prst="rect">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cxnSp>
        <p:nvCxnSpPr>
          <p:cNvPr id="7" name="Straight Connector 6">
            <a:extLst>
              <a:ext uri="{FF2B5EF4-FFF2-40B4-BE49-F238E27FC236}">
                <a16:creationId xmlns:a16="http://schemas.microsoft.com/office/drawing/2014/main" id="{125D90BB-CDFB-F24F-B002-2F90E78260A5}"/>
              </a:ext>
            </a:extLst>
          </p:cNvPr>
          <p:cNvCxnSpPr>
            <a:cxnSpLocks/>
          </p:cNvCxnSpPr>
          <p:nvPr userDrawn="1"/>
        </p:nvCxnSpPr>
        <p:spPr>
          <a:xfrm>
            <a:off x="2384121" y="2001772"/>
            <a:ext cx="9177402"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pic>
        <p:nvPicPr>
          <p:cNvPr id="8" name="Picture 7">
            <a:extLst>
              <a:ext uri="{FF2B5EF4-FFF2-40B4-BE49-F238E27FC236}">
                <a16:creationId xmlns:a16="http://schemas.microsoft.com/office/drawing/2014/main" id="{464318D0-91C0-A945-85E3-9719A4929637}"/>
              </a:ext>
            </a:extLst>
          </p:cNvPr>
          <p:cNvPicPr>
            <a:picLocks noChangeAspect="1"/>
          </p:cNvPicPr>
          <p:nvPr userDrawn="1"/>
        </p:nvPicPr>
        <p:blipFill>
          <a:blip r:embed="rId3"/>
          <a:stretch>
            <a:fillRect/>
          </a:stretch>
        </p:blipFill>
        <p:spPr>
          <a:xfrm>
            <a:off x="8984784" y="6375748"/>
            <a:ext cx="2877363" cy="252955"/>
          </a:xfrm>
          <a:prstGeom prst="rect">
            <a:avLst/>
          </a:prstGeom>
        </p:spPr>
      </p:pic>
      <p:sp>
        <p:nvSpPr>
          <p:cNvPr id="17" name="Text Placeholder 16"/>
          <p:cNvSpPr>
            <a:spLocks noGrp="1"/>
          </p:cNvSpPr>
          <p:nvPr>
            <p:ph type="body" sz="quarter" idx="12" hasCustomPrompt="1"/>
          </p:nvPr>
        </p:nvSpPr>
        <p:spPr>
          <a:xfrm>
            <a:off x="2384425" y="1157288"/>
            <a:ext cx="5883275" cy="646112"/>
          </a:xfrm>
        </p:spPr>
        <p:txBody>
          <a:bodyPr anchor="ctr">
            <a:normAutofit/>
          </a:bodyPr>
          <a:lstStyle>
            <a:lvl1pPr marL="0" indent="0">
              <a:buNone/>
              <a:defRPr sz="3600" baseline="0">
                <a:solidFill>
                  <a:schemeClr val="accent3">
                    <a:lumMod val="50000"/>
                  </a:schemeClr>
                </a:solidFill>
              </a:defRPr>
            </a:lvl1pPr>
          </a:lstStyle>
          <a:p>
            <a:pPr lvl="0"/>
            <a:r>
              <a:rPr lang="en-US" dirty="0"/>
              <a:t>Click to add Slide Headline</a:t>
            </a:r>
          </a:p>
        </p:txBody>
      </p:sp>
      <p:sp>
        <p:nvSpPr>
          <p:cNvPr id="15" name="Text Placeholder 14"/>
          <p:cNvSpPr>
            <a:spLocks noGrp="1"/>
          </p:cNvSpPr>
          <p:nvPr>
            <p:ph type="body" sz="quarter" idx="11" hasCustomPrompt="1"/>
          </p:nvPr>
        </p:nvSpPr>
        <p:spPr>
          <a:xfrm>
            <a:off x="2346325" y="3081338"/>
            <a:ext cx="6746875" cy="1631950"/>
          </a:xfrm>
        </p:spPr>
        <p:txBody>
          <a:bodyPr/>
          <a:lstStyle>
            <a:lvl1pPr marL="0" indent="0">
              <a:lnSpc>
                <a:spcPct val="100000"/>
              </a:lnSpc>
              <a:spcBef>
                <a:spcPts val="0"/>
              </a:spcBef>
              <a:spcAft>
                <a:spcPts val="2000"/>
              </a:spcAft>
              <a:buNone/>
              <a:defRPr baseline="0">
                <a:solidFill>
                  <a:schemeClr val="accent3">
                    <a:lumMod val="50000"/>
                  </a:schemeClr>
                </a:solidFill>
              </a:defRPr>
            </a:lvl1pPr>
          </a:lstStyle>
          <a:p>
            <a:pPr lvl="0"/>
            <a:r>
              <a:rPr lang="en-US" dirty="0"/>
              <a:t>Click to add text</a:t>
            </a:r>
          </a:p>
        </p:txBody>
      </p:sp>
      <p:sp>
        <p:nvSpPr>
          <p:cNvPr id="21" name="Text Placeholder 20"/>
          <p:cNvSpPr>
            <a:spLocks noGrp="1"/>
          </p:cNvSpPr>
          <p:nvPr>
            <p:ph type="body" sz="quarter" idx="13" hasCustomPrompt="1"/>
          </p:nvPr>
        </p:nvSpPr>
        <p:spPr>
          <a:xfrm>
            <a:off x="2346325" y="2535238"/>
            <a:ext cx="6638925" cy="400050"/>
          </a:xfrm>
        </p:spPr>
        <p:txBody>
          <a:bodyPr anchor="ctr"/>
          <a:lstStyle>
            <a:lvl1pPr marL="0" indent="0">
              <a:lnSpc>
                <a:spcPct val="100000"/>
              </a:lnSpc>
              <a:spcBef>
                <a:spcPts val="0"/>
              </a:spcBef>
              <a:spcAft>
                <a:spcPts val="2000"/>
              </a:spcAft>
              <a:buNone/>
              <a:defRPr b="1" baseline="0">
                <a:solidFill>
                  <a:schemeClr val="accent3">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Click to add Subhead</a:t>
            </a:r>
          </a:p>
        </p:txBody>
      </p:sp>
      <p:sp>
        <p:nvSpPr>
          <p:cNvPr id="2" name="Slide Number Placeholder 1"/>
          <p:cNvSpPr>
            <a:spLocks noGrp="1"/>
          </p:cNvSpPr>
          <p:nvPr>
            <p:ph type="sldNum" sz="quarter" idx="14"/>
          </p:nvPr>
        </p:nvSpPr>
        <p:spPr>
          <a:xfrm>
            <a:off x="2346325" y="6318042"/>
            <a:ext cx="350415" cy="338554"/>
          </a:xfrm>
        </p:spPr>
        <p:txBody>
          <a:bodyPr/>
          <a:lstStyle>
            <a:lvl1pPr algn="l">
              <a:defRPr sz="16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584818470"/>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Column">
    <p:spTree>
      <p:nvGrpSpPr>
        <p:cNvPr id="1" name=""/>
        <p:cNvGrpSpPr/>
        <p:nvPr/>
      </p:nvGrpSpPr>
      <p:grpSpPr>
        <a:xfrm>
          <a:off x="0" y="0"/>
          <a:ext cx="0" cy="0"/>
          <a:chOff x="0" y="0"/>
          <a:chExt cx="0" cy="0"/>
        </a:xfrm>
      </p:grpSpPr>
      <p:pic>
        <p:nvPicPr>
          <p:cNvPr id="4"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sp>
        <p:nvSpPr>
          <p:cNvPr id="5" name="Rectangle 4">
            <a:extLst>
              <a:ext uri="{FF2B5EF4-FFF2-40B4-BE49-F238E27FC236}">
                <a16:creationId xmlns:a16="http://schemas.microsoft.com/office/drawing/2014/main" id="{AFE074F5-EFB6-984F-B0E2-65724356BCE8}"/>
              </a:ext>
            </a:extLst>
          </p:cNvPr>
          <p:cNvSpPr/>
          <p:nvPr userDrawn="1"/>
        </p:nvSpPr>
        <p:spPr>
          <a:xfrm>
            <a:off x="1152395" y="0"/>
            <a:ext cx="11039605" cy="6858000"/>
          </a:xfrm>
          <a:prstGeom prst="rect">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22" name="Text Placeholder 21"/>
          <p:cNvSpPr>
            <a:spLocks noGrp="1"/>
          </p:cNvSpPr>
          <p:nvPr>
            <p:ph type="body" sz="quarter" idx="15" hasCustomPrompt="1"/>
          </p:nvPr>
        </p:nvSpPr>
        <p:spPr>
          <a:xfrm>
            <a:off x="2346325" y="2978150"/>
            <a:ext cx="4289425" cy="2246313"/>
          </a:xfrm>
        </p:spPr>
        <p:txBody>
          <a:bodyPr/>
          <a:lstStyle>
            <a:lvl1pPr marL="0" indent="0">
              <a:lnSpc>
                <a:spcPct val="100000"/>
              </a:lnSpc>
              <a:spcBef>
                <a:spcPts val="0"/>
              </a:spcBef>
              <a:spcAft>
                <a:spcPts val="2000"/>
              </a:spcAft>
              <a:buNone/>
              <a:defRPr baseline="0">
                <a:solidFill>
                  <a:schemeClr val="accent3">
                    <a:lumMod val="50000"/>
                  </a:schemeClr>
                </a:solidFill>
              </a:defRPr>
            </a:lvl1pPr>
          </a:lstStyle>
          <a:p>
            <a:pPr lvl="0"/>
            <a:r>
              <a:rPr lang="en-US" dirty="0"/>
              <a:t>Click to add text</a:t>
            </a:r>
          </a:p>
        </p:txBody>
      </p:sp>
      <p:cxnSp>
        <p:nvCxnSpPr>
          <p:cNvPr id="7" name="Straight Connector 6">
            <a:extLst>
              <a:ext uri="{FF2B5EF4-FFF2-40B4-BE49-F238E27FC236}">
                <a16:creationId xmlns:a16="http://schemas.microsoft.com/office/drawing/2014/main" id="{125D90BB-CDFB-F24F-B002-2F90E78260A5}"/>
              </a:ext>
            </a:extLst>
          </p:cNvPr>
          <p:cNvCxnSpPr>
            <a:cxnSpLocks/>
          </p:cNvCxnSpPr>
          <p:nvPr userDrawn="1"/>
        </p:nvCxnSpPr>
        <p:spPr>
          <a:xfrm>
            <a:off x="2384121" y="2001772"/>
            <a:ext cx="9177402"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pic>
        <p:nvPicPr>
          <p:cNvPr id="8" name="Picture 7">
            <a:extLst>
              <a:ext uri="{FF2B5EF4-FFF2-40B4-BE49-F238E27FC236}">
                <a16:creationId xmlns:a16="http://schemas.microsoft.com/office/drawing/2014/main" id="{464318D0-91C0-A945-85E3-9719A4929637}"/>
              </a:ext>
            </a:extLst>
          </p:cNvPr>
          <p:cNvPicPr>
            <a:picLocks noChangeAspect="1"/>
          </p:cNvPicPr>
          <p:nvPr userDrawn="1"/>
        </p:nvPicPr>
        <p:blipFill>
          <a:blip r:embed="rId3"/>
          <a:stretch>
            <a:fillRect/>
          </a:stretch>
        </p:blipFill>
        <p:spPr>
          <a:xfrm>
            <a:off x="8984784" y="6375748"/>
            <a:ext cx="2877363" cy="252955"/>
          </a:xfrm>
          <a:prstGeom prst="rect">
            <a:avLst/>
          </a:prstGeom>
        </p:spPr>
      </p:pic>
      <p:sp>
        <p:nvSpPr>
          <p:cNvPr id="14" name="Straight Connector 3">
            <a:extLst>
              <a:ext uri="{FF2B5EF4-FFF2-40B4-BE49-F238E27FC236}">
                <a16:creationId xmlns:a16="http://schemas.microsoft.com/office/drawing/2014/main" id="{F9BD3ECE-BE50-D24E-A5FA-EDB22E5FB81C}"/>
              </a:ext>
            </a:extLst>
          </p:cNvPr>
          <p:cNvSpPr/>
          <p:nvPr userDrawn="1"/>
        </p:nvSpPr>
        <p:spPr>
          <a:xfrm flipH="1">
            <a:off x="6861569" y="2624443"/>
            <a:ext cx="36096" cy="2600020"/>
          </a:xfrm>
          <a:prstGeom prst="line">
            <a:avLst/>
          </a:prstGeom>
          <a:ln w="19050">
            <a:solidFill>
              <a:schemeClr val="bg1">
                <a:lumMod val="50000"/>
                <a:alpha val="20000"/>
              </a:schemeClr>
            </a:solidFill>
            <a:miter/>
          </a:ln>
        </p:spPr>
        <p:txBody>
          <a:bodyPr lIns="45719" rIns="45719"/>
          <a:lstStyle/>
          <a:p>
            <a:endParaRPr dirty="0"/>
          </a:p>
        </p:txBody>
      </p:sp>
      <p:sp>
        <p:nvSpPr>
          <p:cNvPr id="17" name="Text Placeholder 16"/>
          <p:cNvSpPr>
            <a:spLocks noGrp="1"/>
          </p:cNvSpPr>
          <p:nvPr>
            <p:ph type="body" sz="quarter" idx="12" hasCustomPrompt="1"/>
          </p:nvPr>
        </p:nvSpPr>
        <p:spPr>
          <a:xfrm>
            <a:off x="2384425" y="1157288"/>
            <a:ext cx="5883275" cy="646112"/>
          </a:xfrm>
        </p:spPr>
        <p:txBody>
          <a:bodyPr anchor="ctr">
            <a:normAutofit/>
          </a:bodyPr>
          <a:lstStyle>
            <a:lvl1pPr marL="0" indent="0">
              <a:buNone/>
              <a:defRPr sz="3600" baseline="0">
                <a:solidFill>
                  <a:schemeClr val="accent3">
                    <a:lumMod val="50000"/>
                  </a:schemeClr>
                </a:solidFill>
              </a:defRPr>
            </a:lvl1pPr>
          </a:lstStyle>
          <a:p>
            <a:pPr lvl="0"/>
            <a:r>
              <a:rPr lang="en-US" dirty="0"/>
              <a:t>Click to add Slide Headline</a:t>
            </a:r>
          </a:p>
        </p:txBody>
      </p:sp>
      <p:sp>
        <p:nvSpPr>
          <p:cNvPr id="19" name="Text Placeholder 18"/>
          <p:cNvSpPr>
            <a:spLocks noGrp="1"/>
          </p:cNvSpPr>
          <p:nvPr>
            <p:ph type="body" sz="quarter" idx="13" hasCustomPrompt="1"/>
          </p:nvPr>
        </p:nvSpPr>
        <p:spPr>
          <a:xfrm>
            <a:off x="2346324" y="2535238"/>
            <a:ext cx="4288651" cy="400050"/>
          </a:xfrm>
        </p:spPr>
        <p:txBody>
          <a:bodyPr anchor="ctr"/>
          <a:lstStyle>
            <a:lvl1pPr marL="0" indent="0">
              <a:lnSpc>
                <a:spcPct val="100000"/>
              </a:lnSpc>
              <a:spcBef>
                <a:spcPts val="0"/>
              </a:spcBef>
              <a:spcAft>
                <a:spcPts val="2000"/>
              </a:spcAft>
              <a:buNone/>
              <a:defRPr b="1" baseline="0">
                <a:solidFill>
                  <a:schemeClr val="accent3">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Click to add Subhead Text</a:t>
            </a:r>
          </a:p>
        </p:txBody>
      </p:sp>
      <p:sp>
        <p:nvSpPr>
          <p:cNvPr id="20" name="Text Placeholder 18"/>
          <p:cNvSpPr>
            <a:spLocks noGrp="1"/>
          </p:cNvSpPr>
          <p:nvPr>
            <p:ph type="body" sz="quarter" idx="14" hasCustomPrompt="1"/>
          </p:nvPr>
        </p:nvSpPr>
        <p:spPr>
          <a:xfrm>
            <a:off x="7269053" y="2535238"/>
            <a:ext cx="4288651" cy="400050"/>
          </a:xfrm>
        </p:spPr>
        <p:txBody>
          <a:bodyPr anchor="ctr"/>
          <a:lstStyle>
            <a:lvl1pPr marL="0" indent="0">
              <a:lnSpc>
                <a:spcPct val="100000"/>
              </a:lnSpc>
              <a:spcBef>
                <a:spcPts val="0"/>
              </a:spcBef>
              <a:spcAft>
                <a:spcPts val="2000"/>
              </a:spcAft>
              <a:buNone/>
              <a:defRPr b="1" baseline="0">
                <a:solidFill>
                  <a:schemeClr val="accent3">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Click to add Subhead Text</a:t>
            </a:r>
          </a:p>
        </p:txBody>
      </p:sp>
      <p:sp>
        <p:nvSpPr>
          <p:cNvPr id="23" name="Text Placeholder 21"/>
          <p:cNvSpPr>
            <a:spLocks noGrp="1"/>
          </p:cNvSpPr>
          <p:nvPr>
            <p:ph type="body" sz="quarter" idx="16" hasCustomPrompt="1"/>
          </p:nvPr>
        </p:nvSpPr>
        <p:spPr>
          <a:xfrm>
            <a:off x="7272098" y="2974975"/>
            <a:ext cx="4289425" cy="2246313"/>
          </a:xfrm>
        </p:spPr>
        <p:txBody>
          <a:bodyPr/>
          <a:lstStyle>
            <a:lvl1pPr marL="0" indent="0">
              <a:lnSpc>
                <a:spcPct val="100000"/>
              </a:lnSpc>
              <a:spcBef>
                <a:spcPts val="0"/>
              </a:spcBef>
              <a:spcAft>
                <a:spcPts val="2000"/>
              </a:spcAft>
              <a:buNone/>
              <a:defRPr baseline="0">
                <a:solidFill>
                  <a:schemeClr val="accent3">
                    <a:lumMod val="50000"/>
                  </a:schemeClr>
                </a:solidFill>
              </a:defRPr>
            </a:lvl1pPr>
          </a:lstStyle>
          <a:p>
            <a:pPr lvl="0"/>
            <a:r>
              <a:rPr lang="en-US" dirty="0"/>
              <a:t>Click to add text</a:t>
            </a:r>
          </a:p>
        </p:txBody>
      </p:sp>
      <p:sp>
        <p:nvSpPr>
          <p:cNvPr id="2" name="Slide Number Placeholder 1"/>
          <p:cNvSpPr>
            <a:spLocks noGrp="1"/>
          </p:cNvSpPr>
          <p:nvPr>
            <p:ph type="sldNum" sz="quarter" idx="17"/>
          </p:nvPr>
        </p:nvSpPr>
        <p:spPr>
          <a:xfrm>
            <a:off x="2347165" y="6318250"/>
            <a:ext cx="350415" cy="338554"/>
          </a:xfrm>
        </p:spPr>
        <p:txBody>
          <a:bodyPr/>
          <a:lstStyle>
            <a:lvl1pPr>
              <a:defRPr sz="16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45031329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4"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sp>
        <p:nvSpPr>
          <p:cNvPr id="5" name="Rectangle 4">
            <a:extLst>
              <a:ext uri="{FF2B5EF4-FFF2-40B4-BE49-F238E27FC236}">
                <a16:creationId xmlns:a16="http://schemas.microsoft.com/office/drawing/2014/main" id="{AFE074F5-EFB6-984F-B0E2-65724356BCE8}"/>
              </a:ext>
            </a:extLst>
          </p:cNvPr>
          <p:cNvSpPr/>
          <p:nvPr userDrawn="1"/>
        </p:nvSpPr>
        <p:spPr>
          <a:xfrm>
            <a:off x="1152395" y="0"/>
            <a:ext cx="11039605" cy="6858000"/>
          </a:xfrm>
          <a:prstGeom prst="rect">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cxnSp>
        <p:nvCxnSpPr>
          <p:cNvPr id="6" name="Straight Connector 5">
            <a:extLst>
              <a:ext uri="{FF2B5EF4-FFF2-40B4-BE49-F238E27FC236}">
                <a16:creationId xmlns:a16="http://schemas.microsoft.com/office/drawing/2014/main" id="{125D90BB-CDFB-F24F-B002-2F90E78260A5}"/>
              </a:ext>
            </a:extLst>
          </p:cNvPr>
          <p:cNvCxnSpPr>
            <a:cxnSpLocks/>
          </p:cNvCxnSpPr>
          <p:nvPr userDrawn="1"/>
        </p:nvCxnSpPr>
        <p:spPr>
          <a:xfrm>
            <a:off x="2384121" y="2001772"/>
            <a:ext cx="9177402"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pic>
        <p:nvPicPr>
          <p:cNvPr id="7" name="Picture 6">
            <a:extLst>
              <a:ext uri="{FF2B5EF4-FFF2-40B4-BE49-F238E27FC236}">
                <a16:creationId xmlns:a16="http://schemas.microsoft.com/office/drawing/2014/main" id="{464318D0-91C0-A945-85E3-9719A4929637}"/>
              </a:ext>
            </a:extLst>
          </p:cNvPr>
          <p:cNvPicPr>
            <a:picLocks noChangeAspect="1"/>
          </p:cNvPicPr>
          <p:nvPr userDrawn="1"/>
        </p:nvPicPr>
        <p:blipFill>
          <a:blip r:embed="rId3"/>
          <a:stretch>
            <a:fillRect/>
          </a:stretch>
        </p:blipFill>
        <p:spPr>
          <a:xfrm>
            <a:off x="8984784" y="6375748"/>
            <a:ext cx="2877363" cy="252955"/>
          </a:xfrm>
          <a:prstGeom prst="rect">
            <a:avLst/>
          </a:prstGeom>
        </p:spPr>
      </p:pic>
      <p:sp>
        <p:nvSpPr>
          <p:cNvPr id="13" name="Rectangle 12">
            <a:extLst>
              <a:ext uri="{FF2B5EF4-FFF2-40B4-BE49-F238E27FC236}">
                <a16:creationId xmlns:a16="http://schemas.microsoft.com/office/drawing/2014/main" id="{50D357D6-40C8-AD46-A89D-9806E43D62FA}"/>
              </a:ext>
            </a:extLst>
          </p:cNvPr>
          <p:cNvSpPr/>
          <p:nvPr/>
        </p:nvSpPr>
        <p:spPr>
          <a:xfrm>
            <a:off x="2346544" y="2596953"/>
            <a:ext cx="393056" cy="923330"/>
          </a:xfrm>
          <a:prstGeom prst="rect">
            <a:avLst/>
          </a:prstGeom>
        </p:spPr>
        <p:txBody>
          <a:bodyPr wrap="none">
            <a:spAutoFit/>
          </a:bodyPr>
          <a:lstStyle/>
          <a:p>
            <a:r>
              <a:rPr lang="en-US" sz="5400" dirty="0">
                <a:solidFill>
                  <a:schemeClr val="bg1">
                    <a:lumMod val="65000"/>
                  </a:schemeClr>
                </a:solidFill>
                <a:latin typeface="Crimson Text" panose="02000503000000000000" pitchFamily="2" charset="77"/>
                <a:ea typeface="Open Sans Light" panose="020B0306030504020204" pitchFamily="34" charset="0"/>
                <a:cs typeface="Open Sans Light" panose="020B0306030504020204" pitchFamily="34" charset="0"/>
              </a:rPr>
              <a:t>“</a:t>
            </a:r>
            <a:endParaRPr lang="en-US" sz="5400" dirty="0">
              <a:solidFill>
                <a:schemeClr val="bg1">
                  <a:lumMod val="65000"/>
                </a:schemeClr>
              </a:solidFill>
              <a:latin typeface="Crimson Text" panose="02000503000000000000" pitchFamily="2" charset="77"/>
            </a:endParaRPr>
          </a:p>
        </p:txBody>
      </p:sp>
      <p:sp>
        <p:nvSpPr>
          <p:cNvPr id="16" name="Picture Placeholder 15"/>
          <p:cNvSpPr>
            <a:spLocks noGrp="1"/>
          </p:cNvSpPr>
          <p:nvPr>
            <p:ph type="pic" sz="quarter" idx="10" hasCustomPrompt="1"/>
          </p:nvPr>
        </p:nvSpPr>
        <p:spPr>
          <a:xfrm rot="429021">
            <a:off x="8715166" y="1582670"/>
            <a:ext cx="2665962" cy="4175125"/>
          </a:xfrm>
        </p:spPr>
        <p:txBody>
          <a:bodyPr/>
          <a:lstStyle>
            <a:lvl1pPr marL="0" indent="0">
              <a:buNone/>
              <a:defRPr baseline="0">
                <a:solidFill>
                  <a:schemeClr val="tx1">
                    <a:lumMod val="65000"/>
                    <a:lumOff val="35000"/>
                  </a:schemeClr>
                </a:solidFill>
              </a:defRPr>
            </a:lvl1pPr>
          </a:lstStyle>
          <a:p>
            <a:r>
              <a:rPr lang="en-US" dirty="0"/>
              <a:t>Optional picture</a:t>
            </a:r>
          </a:p>
        </p:txBody>
      </p:sp>
      <p:sp>
        <p:nvSpPr>
          <p:cNvPr id="19" name="Text Placeholder 18"/>
          <p:cNvSpPr>
            <a:spLocks noGrp="1"/>
          </p:cNvSpPr>
          <p:nvPr>
            <p:ph type="body" sz="quarter" idx="12" hasCustomPrompt="1"/>
          </p:nvPr>
        </p:nvSpPr>
        <p:spPr>
          <a:xfrm>
            <a:off x="2676100" y="5367415"/>
            <a:ext cx="4413250" cy="369887"/>
          </a:xfrm>
        </p:spPr>
        <p:txBody>
          <a:bodyPr anchor="ctr">
            <a:normAutofit/>
          </a:bodyPr>
          <a:lstStyle>
            <a:lvl1pPr marL="0" indent="0">
              <a:buNone/>
              <a:defRPr sz="1800" cap="all" spc="600" baseline="0">
                <a:solidFill>
                  <a:schemeClr val="accent3">
                    <a:lumMod val="50000"/>
                  </a:schemeClr>
                </a:solidFill>
              </a:defRPr>
            </a:lvl1pPr>
          </a:lstStyle>
          <a:p>
            <a:pPr lvl="0"/>
            <a:r>
              <a:rPr lang="en-US" dirty="0"/>
              <a:t>Author’s Name</a:t>
            </a:r>
          </a:p>
        </p:txBody>
      </p:sp>
      <p:sp>
        <p:nvSpPr>
          <p:cNvPr id="21" name="Text Placeholder 20"/>
          <p:cNvSpPr>
            <a:spLocks noGrp="1" noChangeAspect="1"/>
          </p:cNvSpPr>
          <p:nvPr>
            <p:ph type="body" sz="quarter" idx="13" hasCustomPrompt="1"/>
          </p:nvPr>
        </p:nvSpPr>
        <p:spPr>
          <a:xfrm>
            <a:off x="2676525" y="2779713"/>
            <a:ext cx="5286375" cy="2216150"/>
          </a:xfrm>
        </p:spPr>
        <p:txBody>
          <a:bodyPr>
            <a:noAutofit/>
          </a:bodyPr>
          <a:lstStyle>
            <a:lvl1pPr marL="0" indent="0">
              <a:buNone/>
              <a:defRPr sz="2400" baseline="0">
                <a:solidFill>
                  <a:schemeClr val="accent3">
                    <a:lumMod val="50000"/>
                  </a:schemeClr>
                </a:solidFill>
              </a:defRPr>
            </a:lvl1pPr>
            <a:lvl2pPr>
              <a:defRPr sz="2400">
                <a:solidFill>
                  <a:schemeClr val="tx1">
                    <a:lumMod val="65000"/>
                    <a:lumOff val="35000"/>
                  </a:schemeClr>
                </a:solidFill>
              </a:defRPr>
            </a:lvl2pPr>
            <a:lvl3pPr>
              <a:defRPr sz="2400">
                <a:solidFill>
                  <a:schemeClr val="tx1">
                    <a:lumMod val="65000"/>
                    <a:lumOff val="35000"/>
                  </a:schemeClr>
                </a:solidFill>
              </a:defRPr>
            </a:lvl3pPr>
            <a:lvl4pPr>
              <a:defRPr sz="2400">
                <a:solidFill>
                  <a:schemeClr val="tx1">
                    <a:lumMod val="65000"/>
                    <a:lumOff val="35000"/>
                  </a:schemeClr>
                </a:solidFill>
              </a:defRPr>
            </a:lvl4pPr>
            <a:lvl5pPr>
              <a:defRPr sz="2400">
                <a:solidFill>
                  <a:schemeClr val="tx1">
                    <a:lumMod val="65000"/>
                    <a:lumOff val="35000"/>
                  </a:schemeClr>
                </a:solidFill>
              </a:defRPr>
            </a:lvl5pPr>
          </a:lstStyle>
          <a:p>
            <a:pPr lvl="0"/>
            <a:r>
              <a:rPr lang="en-US" dirty="0"/>
              <a:t>Click to add quote text</a:t>
            </a:r>
          </a:p>
        </p:txBody>
      </p:sp>
      <p:sp>
        <p:nvSpPr>
          <p:cNvPr id="26" name="Text Placeholder 16"/>
          <p:cNvSpPr>
            <a:spLocks noGrp="1"/>
          </p:cNvSpPr>
          <p:nvPr>
            <p:ph type="body" sz="quarter" idx="14" hasCustomPrompt="1"/>
          </p:nvPr>
        </p:nvSpPr>
        <p:spPr>
          <a:xfrm>
            <a:off x="2384425" y="1157288"/>
            <a:ext cx="5883275" cy="646112"/>
          </a:xfrm>
        </p:spPr>
        <p:txBody>
          <a:bodyPr anchor="ctr">
            <a:normAutofit/>
          </a:bodyPr>
          <a:lstStyle>
            <a:lvl1pPr marL="0" indent="0">
              <a:buNone/>
              <a:defRPr sz="3600" baseline="0">
                <a:solidFill>
                  <a:schemeClr val="accent3">
                    <a:lumMod val="50000"/>
                  </a:schemeClr>
                </a:solidFill>
              </a:defRPr>
            </a:lvl1pPr>
          </a:lstStyle>
          <a:p>
            <a:pPr lvl="0"/>
            <a:r>
              <a:rPr lang="en-US" dirty="0"/>
              <a:t>Click to add Slide Headline</a:t>
            </a:r>
          </a:p>
        </p:txBody>
      </p:sp>
      <p:sp>
        <p:nvSpPr>
          <p:cNvPr id="2" name="Slide Number Placeholder 1"/>
          <p:cNvSpPr>
            <a:spLocks noGrp="1"/>
          </p:cNvSpPr>
          <p:nvPr>
            <p:ph type="sldNum" sz="quarter" idx="15"/>
          </p:nvPr>
        </p:nvSpPr>
        <p:spPr>
          <a:xfrm>
            <a:off x="2325685" y="6332948"/>
            <a:ext cx="350415" cy="338554"/>
          </a:xfrm>
        </p:spPr>
        <p:txBody>
          <a:bodyPr/>
          <a:lstStyle>
            <a:lvl1pPr>
              <a:defRPr sz="16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2970352535"/>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pic>
        <p:nvPicPr>
          <p:cNvPr id="4"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sp>
        <p:nvSpPr>
          <p:cNvPr id="5" name="Rectangle 4">
            <a:extLst>
              <a:ext uri="{FF2B5EF4-FFF2-40B4-BE49-F238E27FC236}">
                <a16:creationId xmlns:a16="http://schemas.microsoft.com/office/drawing/2014/main" id="{AFE074F5-EFB6-984F-B0E2-65724356BCE8}"/>
              </a:ext>
            </a:extLst>
          </p:cNvPr>
          <p:cNvSpPr/>
          <p:nvPr userDrawn="1"/>
        </p:nvSpPr>
        <p:spPr>
          <a:xfrm>
            <a:off x="1152395" y="0"/>
            <a:ext cx="11039605" cy="6858000"/>
          </a:xfrm>
          <a:prstGeom prst="rect">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sp>
        <p:nvSpPr>
          <p:cNvPr id="3" name="Slide Number Placeholder 2"/>
          <p:cNvSpPr>
            <a:spLocks noGrp="1"/>
          </p:cNvSpPr>
          <p:nvPr>
            <p:ph type="sldNum" sz="quarter" idx="10"/>
          </p:nvPr>
        </p:nvSpPr>
        <p:spPr>
          <a:xfrm>
            <a:off x="2335568" y="6328495"/>
            <a:ext cx="350415" cy="338554"/>
          </a:xfrm>
        </p:spPr>
        <p:txBody>
          <a:bodyPr/>
          <a:lstStyle>
            <a:lvl1pPr>
              <a:defRPr sz="16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86CB4B4D-7CA3-9044-876B-883B54F8677D}" type="slidenum">
              <a:rPr lang="en-US" smtClean="0"/>
              <a:pPr/>
              <a:t>‹#›</a:t>
            </a:fld>
            <a:endParaRPr lang="en-US" dirty="0"/>
          </a:p>
        </p:txBody>
      </p:sp>
      <p:cxnSp>
        <p:nvCxnSpPr>
          <p:cNvPr id="7" name="Straight Connector 6">
            <a:extLst>
              <a:ext uri="{FF2B5EF4-FFF2-40B4-BE49-F238E27FC236}">
                <a16:creationId xmlns:a16="http://schemas.microsoft.com/office/drawing/2014/main" id="{125D90BB-CDFB-F24F-B002-2F90E78260A5}"/>
              </a:ext>
            </a:extLst>
          </p:cNvPr>
          <p:cNvCxnSpPr>
            <a:cxnSpLocks/>
          </p:cNvCxnSpPr>
          <p:nvPr userDrawn="1"/>
        </p:nvCxnSpPr>
        <p:spPr>
          <a:xfrm>
            <a:off x="2384121" y="2001772"/>
            <a:ext cx="9177402"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pic>
        <p:nvPicPr>
          <p:cNvPr id="8" name="Picture 7">
            <a:extLst>
              <a:ext uri="{FF2B5EF4-FFF2-40B4-BE49-F238E27FC236}">
                <a16:creationId xmlns:a16="http://schemas.microsoft.com/office/drawing/2014/main" id="{464318D0-91C0-A945-85E3-9719A4929637}"/>
              </a:ext>
            </a:extLst>
          </p:cNvPr>
          <p:cNvPicPr>
            <a:picLocks noChangeAspect="1"/>
          </p:cNvPicPr>
          <p:nvPr userDrawn="1"/>
        </p:nvPicPr>
        <p:blipFill>
          <a:blip r:embed="rId3"/>
          <a:stretch>
            <a:fillRect/>
          </a:stretch>
        </p:blipFill>
        <p:spPr>
          <a:xfrm>
            <a:off x="8984784" y="6375748"/>
            <a:ext cx="2877363" cy="252955"/>
          </a:xfrm>
          <a:prstGeom prst="rect">
            <a:avLst/>
          </a:prstGeom>
        </p:spPr>
      </p:pic>
      <p:sp>
        <p:nvSpPr>
          <p:cNvPr id="13" name="Text Placeholder 16"/>
          <p:cNvSpPr>
            <a:spLocks noGrp="1"/>
          </p:cNvSpPr>
          <p:nvPr>
            <p:ph type="body" sz="quarter" idx="14" hasCustomPrompt="1"/>
          </p:nvPr>
        </p:nvSpPr>
        <p:spPr>
          <a:xfrm>
            <a:off x="2384425" y="1157288"/>
            <a:ext cx="5883275" cy="646112"/>
          </a:xfrm>
        </p:spPr>
        <p:txBody>
          <a:bodyPr anchor="ctr">
            <a:normAutofit/>
          </a:bodyPr>
          <a:lstStyle>
            <a:lvl1pPr marL="0" indent="0">
              <a:buNone/>
              <a:defRPr sz="3600" baseline="0">
                <a:solidFill>
                  <a:schemeClr val="accent3">
                    <a:lumMod val="50000"/>
                  </a:schemeClr>
                </a:solidFill>
              </a:defRPr>
            </a:lvl1pPr>
          </a:lstStyle>
          <a:p>
            <a:pPr lvl="0"/>
            <a:r>
              <a:rPr lang="en-US" dirty="0"/>
              <a:t>Click to add Slide Headline</a:t>
            </a:r>
          </a:p>
        </p:txBody>
      </p:sp>
      <p:sp>
        <p:nvSpPr>
          <p:cNvPr id="15" name="Text Placeholder 14"/>
          <p:cNvSpPr>
            <a:spLocks noGrp="1"/>
          </p:cNvSpPr>
          <p:nvPr>
            <p:ph type="body" sz="quarter" idx="15" hasCustomPrompt="1"/>
          </p:nvPr>
        </p:nvSpPr>
        <p:spPr>
          <a:xfrm>
            <a:off x="2393950" y="2535238"/>
            <a:ext cx="6816725" cy="3067050"/>
          </a:xfrm>
        </p:spPr>
        <p:txBody>
          <a:bodyPr/>
          <a:lstStyle>
            <a:lvl1pPr marL="347472" indent="-347472">
              <a:lnSpc>
                <a:spcPct val="100000"/>
              </a:lnSpc>
              <a:spcBef>
                <a:spcPts val="0"/>
              </a:spcBef>
              <a:spcAft>
                <a:spcPts val="2000"/>
              </a:spcAft>
              <a:defRPr baseline="0">
                <a:solidFill>
                  <a:schemeClr val="accent3">
                    <a:lumMod val="50000"/>
                  </a:schemeClr>
                </a:solidFill>
              </a:defRPr>
            </a:lvl1pPr>
          </a:lstStyle>
          <a:p>
            <a:pPr lvl="0"/>
            <a:r>
              <a:rPr lang="en-US" dirty="0"/>
              <a:t>Click to add bulleted list.</a:t>
            </a:r>
          </a:p>
          <a:p>
            <a:pPr lvl="0"/>
            <a:r>
              <a:rPr lang="en-US" dirty="0"/>
              <a:t> </a:t>
            </a:r>
          </a:p>
          <a:p>
            <a:pPr lvl="0"/>
            <a:r>
              <a:rPr lang="en-US" dirty="0"/>
              <a:t> </a:t>
            </a:r>
          </a:p>
        </p:txBody>
      </p:sp>
      <p:sp>
        <p:nvSpPr>
          <p:cNvPr id="17" name="Text Placeholder 16"/>
          <p:cNvSpPr>
            <a:spLocks noGrp="1"/>
          </p:cNvSpPr>
          <p:nvPr>
            <p:ph type="body" sz="quarter" idx="16" hasCustomPrompt="1"/>
          </p:nvPr>
        </p:nvSpPr>
        <p:spPr>
          <a:xfrm>
            <a:off x="2708275" y="6342063"/>
            <a:ext cx="5768163" cy="276225"/>
          </a:xfrm>
        </p:spPr>
        <p:txBody>
          <a:bodyPr anchor="ctr">
            <a:normAutofit/>
          </a:bodyPr>
          <a:lstStyle>
            <a:lvl1pPr marL="0" indent="0">
              <a:lnSpc>
                <a:spcPct val="100000"/>
              </a:lnSpc>
              <a:spcBef>
                <a:spcPts val="0"/>
              </a:spcBef>
              <a:buNone/>
              <a:defRPr sz="1200" i="1" baseline="0">
                <a:solidFill>
                  <a:schemeClr val="bg1">
                    <a:lumMod val="50000"/>
                  </a:schemeClr>
                </a:solidFill>
                <a:latin typeface="Calibri" panose="020F0502020204030204" pitchFamily="34" charset="0"/>
                <a:cs typeface="Calibri" panose="020F0502020204030204" pitchFamily="34" charset="0"/>
              </a:defRPr>
            </a:lvl1pPr>
          </a:lstStyle>
          <a:p>
            <a:pPr lvl="0"/>
            <a:r>
              <a:rPr lang="en-US" dirty="0"/>
              <a:t>Click to add source title</a:t>
            </a:r>
          </a:p>
        </p:txBody>
      </p:sp>
    </p:spTree>
    <p:extLst>
      <p:ext uri="{BB962C8B-B14F-4D97-AF65-F5344CB8AC3E}">
        <p14:creationId xmlns:p14="http://schemas.microsoft.com/office/powerpoint/2010/main" val="2305592583"/>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all-Out">
    <p:spTree>
      <p:nvGrpSpPr>
        <p:cNvPr id="1" name=""/>
        <p:cNvGrpSpPr/>
        <p:nvPr/>
      </p:nvGrpSpPr>
      <p:grpSpPr>
        <a:xfrm>
          <a:off x="0" y="0"/>
          <a:ext cx="0" cy="0"/>
          <a:chOff x="0" y="0"/>
          <a:chExt cx="0" cy="0"/>
        </a:xfrm>
      </p:grpSpPr>
      <p:pic>
        <p:nvPicPr>
          <p:cNvPr id="19"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sp>
        <p:nvSpPr>
          <p:cNvPr id="20" name="Rectangle 19">
            <a:extLst>
              <a:ext uri="{FF2B5EF4-FFF2-40B4-BE49-F238E27FC236}">
                <a16:creationId xmlns:a16="http://schemas.microsoft.com/office/drawing/2014/main" id="{AFE074F5-EFB6-984F-B0E2-65724356BCE8}"/>
              </a:ext>
            </a:extLst>
          </p:cNvPr>
          <p:cNvSpPr/>
          <p:nvPr userDrawn="1"/>
        </p:nvSpPr>
        <p:spPr>
          <a:xfrm>
            <a:off x="1152395" y="0"/>
            <a:ext cx="11039605" cy="6858000"/>
          </a:xfrm>
          <a:prstGeom prst="rect">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Calibri"/>
              <a:ea typeface="Calibri"/>
              <a:cs typeface="Calibri"/>
              <a:sym typeface="Calibri"/>
            </a:endParaRPr>
          </a:p>
        </p:txBody>
      </p:sp>
      <p:cxnSp>
        <p:nvCxnSpPr>
          <p:cNvPr id="21" name="Straight Connector 20">
            <a:extLst>
              <a:ext uri="{FF2B5EF4-FFF2-40B4-BE49-F238E27FC236}">
                <a16:creationId xmlns:a16="http://schemas.microsoft.com/office/drawing/2014/main" id="{125D90BB-CDFB-F24F-B002-2F90E78260A5}"/>
              </a:ext>
            </a:extLst>
          </p:cNvPr>
          <p:cNvCxnSpPr>
            <a:cxnSpLocks/>
          </p:cNvCxnSpPr>
          <p:nvPr userDrawn="1"/>
        </p:nvCxnSpPr>
        <p:spPr>
          <a:xfrm>
            <a:off x="2384121" y="2001772"/>
            <a:ext cx="9177402"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pic>
        <p:nvPicPr>
          <p:cNvPr id="22" name="Picture 21">
            <a:extLst>
              <a:ext uri="{FF2B5EF4-FFF2-40B4-BE49-F238E27FC236}">
                <a16:creationId xmlns:a16="http://schemas.microsoft.com/office/drawing/2014/main" id="{464318D0-91C0-A945-85E3-9719A4929637}"/>
              </a:ext>
            </a:extLst>
          </p:cNvPr>
          <p:cNvPicPr>
            <a:picLocks noChangeAspect="1"/>
          </p:cNvPicPr>
          <p:nvPr userDrawn="1"/>
        </p:nvPicPr>
        <p:blipFill>
          <a:blip r:embed="rId3"/>
          <a:stretch>
            <a:fillRect/>
          </a:stretch>
        </p:blipFill>
        <p:spPr>
          <a:xfrm>
            <a:off x="8984784" y="6375748"/>
            <a:ext cx="2877363" cy="252955"/>
          </a:xfrm>
          <a:prstGeom prst="rect">
            <a:avLst/>
          </a:prstGeom>
        </p:spPr>
      </p:pic>
      <p:sp>
        <p:nvSpPr>
          <p:cNvPr id="25" name="Straight Connector 3">
            <a:extLst>
              <a:ext uri="{FF2B5EF4-FFF2-40B4-BE49-F238E27FC236}">
                <a16:creationId xmlns:a16="http://schemas.microsoft.com/office/drawing/2014/main" id="{8BAAEE2E-CF72-D545-BE68-79823B4BCF5B}"/>
              </a:ext>
            </a:extLst>
          </p:cNvPr>
          <p:cNvSpPr/>
          <p:nvPr userDrawn="1"/>
        </p:nvSpPr>
        <p:spPr>
          <a:xfrm>
            <a:off x="2382685" y="3389704"/>
            <a:ext cx="9202993" cy="0"/>
          </a:xfrm>
          <a:prstGeom prst="line">
            <a:avLst/>
          </a:prstGeom>
          <a:ln w="19050">
            <a:solidFill>
              <a:schemeClr val="bg1">
                <a:lumMod val="50000"/>
                <a:alpha val="20000"/>
              </a:schemeClr>
            </a:solidFill>
            <a:miter/>
          </a:ln>
        </p:spPr>
        <p:txBody>
          <a:bodyPr lIns="45719" rIns="45719"/>
          <a:lstStyle/>
          <a:p>
            <a:endParaRPr dirty="0"/>
          </a:p>
        </p:txBody>
      </p:sp>
      <p:sp>
        <p:nvSpPr>
          <p:cNvPr id="26" name="Straight Connector 3">
            <a:extLst>
              <a:ext uri="{FF2B5EF4-FFF2-40B4-BE49-F238E27FC236}">
                <a16:creationId xmlns:a16="http://schemas.microsoft.com/office/drawing/2014/main" id="{D732FC46-5B10-FC46-9D01-3DDF8674D16B}"/>
              </a:ext>
            </a:extLst>
          </p:cNvPr>
          <p:cNvSpPr/>
          <p:nvPr userDrawn="1"/>
        </p:nvSpPr>
        <p:spPr>
          <a:xfrm>
            <a:off x="2382685" y="4675735"/>
            <a:ext cx="9202993" cy="0"/>
          </a:xfrm>
          <a:prstGeom prst="line">
            <a:avLst/>
          </a:prstGeom>
          <a:ln w="19050">
            <a:solidFill>
              <a:schemeClr val="bg1">
                <a:lumMod val="50000"/>
                <a:alpha val="20000"/>
              </a:schemeClr>
            </a:solidFill>
            <a:miter/>
          </a:ln>
        </p:spPr>
        <p:txBody>
          <a:bodyPr lIns="45719" rIns="45719"/>
          <a:lstStyle/>
          <a:p>
            <a:endParaRPr/>
          </a:p>
        </p:txBody>
      </p:sp>
      <p:sp>
        <p:nvSpPr>
          <p:cNvPr id="27" name="Straight Connector 3">
            <a:extLst>
              <a:ext uri="{FF2B5EF4-FFF2-40B4-BE49-F238E27FC236}">
                <a16:creationId xmlns:a16="http://schemas.microsoft.com/office/drawing/2014/main" id="{7AB9B77F-AA9C-5C47-A57B-75F33290901A}"/>
              </a:ext>
            </a:extLst>
          </p:cNvPr>
          <p:cNvSpPr/>
          <p:nvPr userDrawn="1"/>
        </p:nvSpPr>
        <p:spPr>
          <a:xfrm>
            <a:off x="2382685" y="6017521"/>
            <a:ext cx="9202993" cy="0"/>
          </a:xfrm>
          <a:prstGeom prst="line">
            <a:avLst/>
          </a:prstGeom>
          <a:ln w="19050">
            <a:solidFill>
              <a:schemeClr val="bg1">
                <a:lumMod val="50000"/>
                <a:alpha val="20000"/>
              </a:schemeClr>
            </a:solidFill>
            <a:miter/>
          </a:ln>
        </p:spPr>
        <p:txBody>
          <a:bodyPr lIns="45719" rIns="45719"/>
          <a:lstStyle/>
          <a:p>
            <a:endParaRPr/>
          </a:p>
        </p:txBody>
      </p:sp>
      <p:sp>
        <p:nvSpPr>
          <p:cNvPr id="35" name="Text Placeholder 16"/>
          <p:cNvSpPr>
            <a:spLocks noGrp="1"/>
          </p:cNvSpPr>
          <p:nvPr>
            <p:ph type="body" sz="quarter" idx="14" hasCustomPrompt="1"/>
          </p:nvPr>
        </p:nvSpPr>
        <p:spPr>
          <a:xfrm>
            <a:off x="2384425" y="1157288"/>
            <a:ext cx="5883275" cy="646112"/>
          </a:xfrm>
        </p:spPr>
        <p:txBody>
          <a:bodyPr anchor="ctr">
            <a:normAutofit/>
          </a:bodyPr>
          <a:lstStyle>
            <a:lvl1pPr marL="0" indent="0">
              <a:buNone/>
              <a:defRPr sz="3600" baseline="0">
                <a:solidFill>
                  <a:schemeClr val="accent3">
                    <a:lumMod val="50000"/>
                  </a:schemeClr>
                </a:solidFill>
              </a:defRPr>
            </a:lvl1pPr>
          </a:lstStyle>
          <a:p>
            <a:pPr lvl="0"/>
            <a:r>
              <a:rPr lang="en-US" dirty="0"/>
              <a:t>Click to add Slide Headline</a:t>
            </a:r>
          </a:p>
        </p:txBody>
      </p:sp>
      <p:sp>
        <p:nvSpPr>
          <p:cNvPr id="41" name="Text Placeholder 40"/>
          <p:cNvSpPr>
            <a:spLocks noGrp="1"/>
          </p:cNvSpPr>
          <p:nvPr>
            <p:ph type="body" sz="quarter" idx="15" hasCustomPrompt="1"/>
          </p:nvPr>
        </p:nvSpPr>
        <p:spPr>
          <a:xfrm>
            <a:off x="2457450" y="2378670"/>
            <a:ext cx="1503363" cy="923330"/>
          </a:xfrm>
        </p:spPr>
        <p:txBody>
          <a:bodyPr anchor="b">
            <a:spAutoFit/>
          </a:bodyPr>
          <a:lstStyle>
            <a:lvl1pPr marL="0" indent="0" algn="r">
              <a:lnSpc>
                <a:spcPct val="100000"/>
              </a:lnSpc>
              <a:spcBef>
                <a:spcPts val="0"/>
              </a:spcBef>
              <a:buNone/>
              <a:defRPr sz="5400">
                <a:solidFill>
                  <a:schemeClr val="accent1"/>
                </a:solidFill>
              </a:defRPr>
            </a:lvl1pPr>
          </a:lstStyle>
          <a:p>
            <a:pPr lvl="0"/>
            <a:r>
              <a:rPr lang="en-US" dirty="0"/>
              <a:t>XX%</a:t>
            </a:r>
          </a:p>
        </p:txBody>
      </p:sp>
      <p:sp>
        <p:nvSpPr>
          <p:cNvPr id="45" name="Text Placeholder 44"/>
          <p:cNvSpPr>
            <a:spLocks noGrp="1"/>
          </p:cNvSpPr>
          <p:nvPr>
            <p:ph type="body" sz="quarter" idx="18" hasCustomPrompt="1"/>
          </p:nvPr>
        </p:nvSpPr>
        <p:spPr>
          <a:xfrm>
            <a:off x="4302125" y="2448025"/>
            <a:ext cx="6832600" cy="554037"/>
          </a:xfrm>
        </p:spPr>
        <p:txBody>
          <a:bodyPr>
            <a:normAutofit/>
          </a:bodyPr>
          <a:lstStyle>
            <a:lvl1pPr marL="0" indent="0">
              <a:lnSpc>
                <a:spcPct val="100000"/>
              </a:lnSpc>
              <a:spcBef>
                <a:spcPts val="0"/>
              </a:spcBef>
              <a:buNone/>
              <a:defRPr sz="1800" baseline="0">
                <a:solidFill>
                  <a:schemeClr val="accent3">
                    <a:lumMod val="50000"/>
                  </a:schemeClr>
                </a:solidFill>
              </a:defRPr>
            </a:lvl1pPr>
          </a:lstStyle>
          <a:p>
            <a:pPr lvl="0"/>
            <a:r>
              <a:rPr lang="en-US" dirty="0"/>
              <a:t>Click to add text.</a:t>
            </a:r>
          </a:p>
        </p:txBody>
      </p:sp>
      <p:sp>
        <p:nvSpPr>
          <p:cNvPr id="47" name="Text Placeholder 40"/>
          <p:cNvSpPr>
            <a:spLocks noGrp="1"/>
          </p:cNvSpPr>
          <p:nvPr>
            <p:ph type="body" sz="quarter" idx="19" hasCustomPrompt="1"/>
          </p:nvPr>
        </p:nvSpPr>
        <p:spPr>
          <a:xfrm>
            <a:off x="2457450" y="3601170"/>
            <a:ext cx="1503363" cy="923330"/>
          </a:xfrm>
        </p:spPr>
        <p:txBody>
          <a:bodyPr anchor="b">
            <a:spAutoFit/>
          </a:bodyPr>
          <a:lstStyle>
            <a:lvl1pPr marL="0" indent="0" algn="r">
              <a:lnSpc>
                <a:spcPct val="100000"/>
              </a:lnSpc>
              <a:spcBef>
                <a:spcPts val="0"/>
              </a:spcBef>
              <a:buNone/>
              <a:defRPr sz="5400">
                <a:solidFill>
                  <a:schemeClr val="accent1"/>
                </a:solidFill>
              </a:defRPr>
            </a:lvl1pPr>
          </a:lstStyle>
          <a:p>
            <a:pPr lvl="0"/>
            <a:r>
              <a:rPr lang="en-US" dirty="0"/>
              <a:t>XX%</a:t>
            </a:r>
          </a:p>
        </p:txBody>
      </p:sp>
      <p:sp>
        <p:nvSpPr>
          <p:cNvPr id="48" name="Text Placeholder 44"/>
          <p:cNvSpPr>
            <a:spLocks noGrp="1"/>
          </p:cNvSpPr>
          <p:nvPr>
            <p:ph type="body" sz="quarter" idx="20" hasCustomPrompt="1"/>
          </p:nvPr>
        </p:nvSpPr>
        <p:spPr>
          <a:xfrm>
            <a:off x="4302125" y="3670525"/>
            <a:ext cx="6832600" cy="554037"/>
          </a:xfrm>
        </p:spPr>
        <p:txBody>
          <a:bodyPr>
            <a:normAutofit/>
          </a:bodyPr>
          <a:lstStyle>
            <a:lvl1pPr marL="0" indent="0">
              <a:lnSpc>
                <a:spcPct val="100000"/>
              </a:lnSpc>
              <a:spcBef>
                <a:spcPts val="0"/>
              </a:spcBef>
              <a:buNone/>
              <a:defRPr sz="1800" baseline="0">
                <a:solidFill>
                  <a:schemeClr val="accent3">
                    <a:lumMod val="50000"/>
                  </a:schemeClr>
                </a:solidFill>
              </a:defRPr>
            </a:lvl1pPr>
          </a:lstStyle>
          <a:p>
            <a:pPr lvl="0"/>
            <a:r>
              <a:rPr lang="en-US" dirty="0"/>
              <a:t>Click to add text.</a:t>
            </a:r>
          </a:p>
        </p:txBody>
      </p:sp>
      <p:sp>
        <p:nvSpPr>
          <p:cNvPr id="49" name="Text Placeholder 40"/>
          <p:cNvSpPr>
            <a:spLocks noGrp="1"/>
          </p:cNvSpPr>
          <p:nvPr>
            <p:ph type="body" sz="quarter" idx="21" hasCustomPrompt="1"/>
          </p:nvPr>
        </p:nvSpPr>
        <p:spPr>
          <a:xfrm>
            <a:off x="2457450" y="4884025"/>
            <a:ext cx="1503363" cy="923330"/>
          </a:xfrm>
        </p:spPr>
        <p:txBody>
          <a:bodyPr anchor="b">
            <a:spAutoFit/>
          </a:bodyPr>
          <a:lstStyle>
            <a:lvl1pPr marL="0" indent="0" algn="r">
              <a:lnSpc>
                <a:spcPct val="100000"/>
              </a:lnSpc>
              <a:spcBef>
                <a:spcPts val="0"/>
              </a:spcBef>
              <a:buNone/>
              <a:defRPr sz="5400">
                <a:solidFill>
                  <a:schemeClr val="accent1"/>
                </a:solidFill>
              </a:defRPr>
            </a:lvl1pPr>
          </a:lstStyle>
          <a:p>
            <a:pPr lvl="0"/>
            <a:r>
              <a:rPr lang="en-US" dirty="0"/>
              <a:t>XX%</a:t>
            </a:r>
          </a:p>
        </p:txBody>
      </p:sp>
      <p:sp>
        <p:nvSpPr>
          <p:cNvPr id="50" name="Text Placeholder 44"/>
          <p:cNvSpPr>
            <a:spLocks noGrp="1"/>
          </p:cNvSpPr>
          <p:nvPr>
            <p:ph type="body" sz="quarter" idx="22" hasCustomPrompt="1"/>
          </p:nvPr>
        </p:nvSpPr>
        <p:spPr>
          <a:xfrm>
            <a:off x="4302125" y="4953380"/>
            <a:ext cx="6832600" cy="554037"/>
          </a:xfrm>
        </p:spPr>
        <p:txBody>
          <a:bodyPr>
            <a:normAutofit/>
          </a:bodyPr>
          <a:lstStyle>
            <a:lvl1pPr marL="0" indent="0">
              <a:lnSpc>
                <a:spcPct val="100000"/>
              </a:lnSpc>
              <a:spcBef>
                <a:spcPts val="0"/>
              </a:spcBef>
              <a:buNone/>
              <a:defRPr sz="1800" baseline="0">
                <a:solidFill>
                  <a:schemeClr val="accent3">
                    <a:lumMod val="50000"/>
                  </a:schemeClr>
                </a:solidFill>
              </a:defRPr>
            </a:lvl1pPr>
          </a:lstStyle>
          <a:p>
            <a:pPr lvl="0"/>
            <a:r>
              <a:rPr lang="en-US" dirty="0"/>
              <a:t>Click to add text.</a:t>
            </a:r>
          </a:p>
        </p:txBody>
      </p:sp>
      <p:sp>
        <p:nvSpPr>
          <p:cNvPr id="2" name="Slide Number Placeholder 1"/>
          <p:cNvSpPr>
            <a:spLocks noGrp="1"/>
          </p:cNvSpPr>
          <p:nvPr>
            <p:ph type="sldNum" sz="quarter" idx="23"/>
          </p:nvPr>
        </p:nvSpPr>
        <p:spPr>
          <a:xfrm>
            <a:off x="2341697" y="6316472"/>
            <a:ext cx="350415" cy="338554"/>
          </a:xfrm>
        </p:spPr>
        <p:txBody>
          <a:bodyPr/>
          <a:lstStyle>
            <a:lvl1pPr>
              <a:defRPr sz="16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86CB4B4D-7CA3-9044-876B-883B54F8677D}" type="slidenum">
              <a:rPr lang="en-US" smtClean="0"/>
              <a:pPr/>
              <a:t>‹#›</a:t>
            </a:fld>
            <a:endParaRPr lang="en-US" dirty="0"/>
          </a:p>
        </p:txBody>
      </p:sp>
    </p:spTree>
    <p:extLst>
      <p:ext uri="{BB962C8B-B14F-4D97-AF65-F5344CB8AC3E}">
        <p14:creationId xmlns:p14="http://schemas.microsoft.com/office/powerpoint/2010/main" val="1933279392"/>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pic>
        <p:nvPicPr>
          <p:cNvPr id="4" name="Picture 6" descr="Picture 6"/>
          <p:cNvPicPr>
            <a:picLocks noChangeAspect="1"/>
          </p:cNvPicPr>
          <p:nvPr userDrawn="1"/>
        </p:nvPicPr>
        <p:blipFill>
          <a:blip r:embed="rId2"/>
          <a:stretch>
            <a:fillRect/>
          </a:stretch>
        </p:blipFill>
        <p:spPr>
          <a:xfrm>
            <a:off x="0" y="0"/>
            <a:ext cx="12192000" cy="6858000"/>
          </a:xfrm>
          <a:prstGeom prst="rect">
            <a:avLst/>
          </a:prstGeom>
          <a:ln w="12700">
            <a:miter lim="400000"/>
          </a:ln>
        </p:spPr>
      </p:pic>
      <p:sp>
        <p:nvSpPr>
          <p:cNvPr id="5" name="Rectangle 4">
            <a:extLst>
              <a:ext uri="{FF2B5EF4-FFF2-40B4-BE49-F238E27FC236}">
                <a16:creationId xmlns:a16="http://schemas.microsoft.com/office/drawing/2014/main" id="{AFE074F5-EFB6-984F-B0E2-65724356BCE8}"/>
              </a:ext>
            </a:extLst>
          </p:cNvPr>
          <p:cNvSpPr/>
          <p:nvPr userDrawn="1"/>
        </p:nvSpPr>
        <p:spPr>
          <a:xfrm>
            <a:off x="1152395" y="0"/>
            <a:ext cx="11039605" cy="6858000"/>
          </a:xfrm>
          <a:prstGeom prst="rect">
            <a:avLst/>
          </a:prstGeom>
          <a:solidFill>
            <a:schemeClr val="bg1"/>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latin typeface="Calibri"/>
              <a:ea typeface="Calibri"/>
              <a:cs typeface="Calibri"/>
              <a:sym typeface="Calibri"/>
            </a:endParaRPr>
          </a:p>
        </p:txBody>
      </p:sp>
      <p:sp>
        <p:nvSpPr>
          <p:cNvPr id="3" name="Slide Number Placeholder 2"/>
          <p:cNvSpPr>
            <a:spLocks noGrp="1"/>
          </p:cNvSpPr>
          <p:nvPr>
            <p:ph type="sldNum" sz="quarter" idx="10"/>
          </p:nvPr>
        </p:nvSpPr>
        <p:spPr>
          <a:xfrm>
            <a:off x="2308225" y="6320927"/>
            <a:ext cx="350415" cy="338554"/>
          </a:xfrm>
        </p:spPr>
        <p:txBody>
          <a:bodyPr/>
          <a:lstStyle>
            <a:lvl1pPr>
              <a:defRPr sz="16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fld id="{86CB4B4D-7CA3-9044-876B-883B54F8677D}" type="slidenum">
              <a:rPr lang="en-US" smtClean="0"/>
              <a:pPr/>
              <a:t>‹#›</a:t>
            </a:fld>
            <a:endParaRPr lang="en-US" dirty="0"/>
          </a:p>
        </p:txBody>
      </p:sp>
      <p:pic>
        <p:nvPicPr>
          <p:cNvPr id="6" name="Picture 5">
            <a:extLst>
              <a:ext uri="{FF2B5EF4-FFF2-40B4-BE49-F238E27FC236}">
                <a16:creationId xmlns:a16="http://schemas.microsoft.com/office/drawing/2014/main" id="{464318D0-91C0-A945-85E3-9719A4929637}"/>
              </a:ext>
            </a:extLst>
          </p:cNvPr>
          <p:cNvPicPr>
            <a:picLocks noChangeAspect="1"/>
          </p:cNvPicPr>
          <p:nvPr userDrawn="1"/>
        </p:nvPicPr>
        <p:blipFill>
          <a:blip r:embed="rId3"/>
          <a:stretch>
            <a:fillRect/>
          </a:stretch>
        </p:blipFill>
        <p:spPr>
          <a:xfrm>
            <a:off x="8984784" y="6375748"/>
            <a:ext cx="2877363" cy="252955"/>
          </a:xfrm>
          <a:prstGeom prst="rect">
            <a:avLst/>
          </a:prstGeom>
        </p:spPr>
      </p:pic>
      <p:sp>
        <p:nvSpPr>
          <p:cNvPr id="31" name="Chart Placeholder 30"/>
          <p:cNvSpPr>
            <a:spLocks noGrp="1"/>
          </p:cNvSpPr>
          <p:nvPr>
            <p:ph type="chart" sz="quarter" idx="15" hasCustomPrompt="1"/>
          </p:nvPr>
        </p:nvSpPr>
        <p:spPr>
          <a:xfrm>
            <a:off x="2308225" y="2682875"/>
            <a:ext cx="7102475" cy="3189288"/>
          </a:xfrm>
        </p:spPr>
        <p:txBody>
          <a:bodyPr/>
          <a:lstStyle>
            <a:lvl1pPr marL="0" indent="0">
              <a:buNone/>
              <a:defRPr>
                <a:solidFill>
                  <a:schemeClr val="accent3">
                    <a:lumMod val="50000"/>
                  </a:schemeClr>
                </a:solidFill>
              </a:defRPr>
            </a:lvl1pPr>
          </a:lstStyle>
          <a:p>
            <a:r>
              <a:rPr lang="en-US" dirty="0"/>
              <a:t>Click to add chart</a:t>
            </a:r>
          </a:p>
        </p:txBody>
      </p:sp>
      <p:cxnSp>
        <p:nvCxnSpPr>
          <p:cNvPr id="9" name="Straight Connector 8">
            <a:extLst>
              <a:ext uri="{FF2B5EF4-FFF2-40B4-BE49-F238E27FC236}">
                <a16:creationId xmlns:a16="http://schemas.microsoft.com/office/drawing/2014/main" id="{4D79A80A-8A13-A645-A104-E2C466642BD5}"/>
              </a:ext>
            </a:extLst>
          </p:cNvPr>
          <p:cNvCxnSpPr>
            <a:cxnSpLocks/>
          </p:cNvCxnSpPr>
          <p:nvPr userDrawn="1"/>
        </p:nvCxnSpPr>
        <p:spPr>
          <a:xfrm>
            <a:off x="2384121" y="1615723"/>
            <a:ext cx="9177402" cy="0"/>
          </a:xfrm>
          <a:prstGeom prst="line">
            <a:avLst/>
          </a:prstGeom>
          <a:noFill/>
          <a:ln w="12700" cap="flat">
            <a:solidFill>
              <a:schemeClr val="bg1">
                <a:lumMod val="65000"/>
              </a:schemeClr>
            </a:solidFill>
            <a:prstDash val="solid"/>
            <a:miter lim="800000"/>
          </a:ln>
          <a:effectLst/>
          <a:sp3d/>
        </p:spPr>
        <p:style>
          <a:lnRef idx="0">
            <a:scrgbClr r="0" g="0" b="0"/>
          </a:lnRef>
          <a:fillRef idx="0">
            <a:scrgbClr r="0" g="0" b="0"/>
          </a:fillRef>
          <a:effectRef idx="0">
            <a:scrgbClr r="0" g="0" b="0"/>
          </a:effectRef>
          <a:fontRef idx="none"/>
        </p:style>
      </p:cxnSp>
      <p:graphicFrame>
        <p:nvGraphicFramePr>
          <p:cNvPr id="26" name="Chart 25">
            <a:extLst>
              <a:ext uri="{FF2B5EF4-FFF2-40B4-BE49-F238E27FC236}">
                <a16:creationId xmlns:a16="http://schemas.microsoft.com/office/drawing/2014/main" id="{38BE8CB9-2462-C449-954F-F3E39669055B}"/>
              </a:ext>
            </a:extLst>
          </p:cNvPr>
          <p:cNvGraphicFramePr/>
          <p:nvPr userDrawn="1">
            <p:extLst>
              <p:ext uri="{D42A27DB-BD31-4B8C-83A1-F6EECF244321}">
                <p14:modId xmlns:p14="http://schemas.microsoft.com/office/powerpoint/2010/main" val="2717321198"/>
              </p:ext>
            </p:extLst>
          </p:nvPr>
        </p:nvGraphicFramePr>
        <p:xfrm>
          <a:off x="3704639" y="2683253"/>
          <a:ext cx="4782721" cy="3188480"/>
        </p:xfrm>
        <a:graphic>
          <a:graphicData uri="http://schemas.openxmlformats.org/drawingml/2006/chart">
            <c:chart xmlns:c="http://schemas.openxmlformats.org/drawingml/2006/chart" xmlns:r="http://schemas.openxmlformats.org/officeDocument/2006/relationships" r:id="rId4"/>
          </a:graphicData>
        </a:graphic>
      </p:graphicFrame>
      <p:sp>
        <p:nvSpPr>
          <p:cNvPr id="29" name="Text Placeholder 16"/>
          <p:cNvSpPr>
            <a:spLocks noGrp="1"/>
          </p:cNvSpPr>
          <p:nvPr>
            <p:ph type="body" sz="quarter" idx="14" hasCustomPrompt="1"/>
          </p:nvPr>
        </p:nvSpPr>
        <p:spPr>
          <a:xfrm>
            <a:off x="2384425" y="823913"/>
            <a:ext cx="5883275" cy="646112"/>
          </a:xfrm>
        </p:spPr>
        <p:txBody>
          <a:bodyPr anchor="ctr">
            <a:normAutofit/>
          </a:bodyPr>
          <a:lstStyle>
            <a:lvl1pPr marL="0" indent="0">
              <a:buNone/>
              <a:defRPr sz="3600" baseline="0">
                <a:solidFill>
                  <a:schemeClr val="accent3">
                    <a:lumMod val="50000"/>
                  </a:schemeClr>
                </a:solidFill>
              </a:defRPr>
            </a:lvl1pPr>
          </a:lstStyle>
          <a:p>
            <a:pPr lvl="0"/>
            <a:r>
              <a:rPr lang="en-US" dirty="0"/>
              <a:t>Click to add Slide Headline</a:t>
            </a:r>
          </a:p>
        </p:txBody>
      </p:sp>
      <p:sp>
        <p:nvSpPr>
          <p:cNvPr id="33" name="Text Placeholder 32"/>
          <p:cNvSpPr>
            <a:spLocks noGrp="1"/>
          </p:cNvSpPr>
          <p:nvPr>
            <p:ph type="body" sz="quarter" idx="16" hasCustomPrompt="1"/>
          </p:nvPr>
        </p:nvSpPr>
        <p:spPr>
          <a:xfrm>
            <a:off x="2308225" y="2179638"/>
            <a:ext cx="6676559" cy="368300"/>
          </a:xfrm>
        </p:spPr>
        <p:txBody>
          <a:bodyPr>
            <a:normAutofit/>
          </a:bodyPr>
          <a:lstStyle>
            <a:lvl1pPr marL="0" indent="0">
              <a:lnSpc>
                <a:spcPct val="100000"/>
              </a:lnSpc>
              <a:spcBef>
                <a:spcPts val="0"/>
              </a:spcBef>
              <a:buNone/>
              <a:defRPr sz="1800" b="1" baseline="0">
                <a:solidFill>
                  <a:schemeClr val="accent3">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Click to add chart title</a:t>
            </a:r>
          </a:p>
        </p:txBody>
      </p:sp>
    </p:spTree>
    <p:extLst>
      <p:ext uri="{BB962C8B-B14F-4D97-AF65-F5344CB8AC3E}">
        <p14:creationId xmlns:p14="http://schemas.microsoft.com/office/powerpoint/2010/main" val="1001640486"/>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rPr dirty="0"/>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4" name="Slide Number"/>
          <p:cNvSpPr txBox="1">
            <a:spLocks noGrp="1"/>
          </p:cNvSpPr>
          <p:nvPr>
            <p:ph type="sldNum" sz="quarter" idx="2"/>
          </p:nvPr>
        </p:nvSpPr>
        <p:spPr>
          <a:xfrm>
            <a:off x="11073918" y="6400413"/>
            <a:ext cx="279883" cy="276999"/>
          </a:xfrm>
          <a:prstGeom prst="rect">
            <a:avLst/>
          </a:prstGeom>
          <a:ln w="12700">
            <a:miter lim="400000"/>
          </a:ln>
        </p:spPr>
        <p:txBody>
          <a:bodyPr wrap="none" lIns="45719" rIns="45719" anchor="ctr">
            <a:spAutoFit/>
          </a:bodyPr>
          <a:lstStyle>
            <a:lvl1pPr algn="r">
              <a:defRPr sz="1200">
                <a:solidFill>
                  <a:srgbClr val="888888"/>
                </a:solidFill>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1pPr>
          </a:lstStyle>
          <a:p>
            <a:fld id="{86CB4B4D-7CA3-9044-876B-883B54F8677D}"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4"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Lst>
  <p:transition spd="med"/>
  <p:hf hdr="0" ftr="0" dt="0"/>
  <p:txStyles>
    <p:titleStyle>
      <a:lvl1pPr marL="0" marR="0" indent="0" algn="l" defTabSz="914400" rtl="0" eaLnBrk="1" latinLnBrk="0" hangingPunct="1">
        <a:lnSpc>
          <a:spcPct val="90000"/>
        </a:lnSpc>
        <a:spcBef>
          <a:spcPts val="0"/>
        </a:spcBef>
        <a:spcAft>
          <a:spcPts val="0"/>
        </a:spcAft>
        <a:buClrTx/>
        <a:buSzTx/>
        <a:buFontTx/>
        <a:buNone/>
        <a:tabLst/>
        <a:defRPr sz="3600" b="0" i="0" u="none" strike="noStrike" cap="none" spc="0" baseline="0">
          <a:ln>
            <a:noFill/>
          </a:ln>
          <a:solidFill>
            <a:schemeClr val="accent3">
              <a:lumMod val="50000"/>
            </a:schemeClr>
          </a:solidFill>
          <a:uFillTx/>
          <a:latin typeface="Open Sans Light" panose="020B0306030504020204" pitchFamily="34" charset="0"/>
          <a:ea typeface="Open Sans Light" panose="020B0306030504020204" pitchFamily="34" charset="0"/>
          <a:cs typeface="Open Sans Light" panose="020B0306030504020204" pitchFamily="34" charset="0"/>
          <a:sym typeface="Calibri Light"/>
        </a:defRPr>
      </a:lvl1pPr>
      <a:lvl2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914400" rtl="0" eaLnBrk="1" latinLnBrk="0" hangingPunct="1">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p:titleStyle>
    <p:bodyStyle>
      <a:lvl1pPr marL="228600" marR="0" indent="-2286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accent3">
              <a:lumMod val="50000"/>
            </a:schemeClr>
          </a:solidFill>
          <a:uFillTx/>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1pPr>
      <a:lvl2pPr marL="723900" marR="0" indent="-2667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accent3">
              <a:lumMod val="50000"/>
            </a:schemeClr>
          </a:solidFill>
          <a:uFillTx/>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2pPr>
      <a:lvl3pPr marL="1234439" marR="0" indent="-320039"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accent3">
              <a:lumMod val="50000"/>
            </a:schemeClr>
          </a:solidFill>
          <a:uFillTx/>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3pPr>
      <a:lvl4pPr marL="1727200" marR="0" indent="-3556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accent3">
              <a:lumMod val="50000"/>
            </a:schemeClr>
          </a:solidFill>
          <a:uFillTx/>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4pPr>
      <a:lvl5pPr marL="2184400" marR="0" indent="-355600" algn="l" defTabSz="914400" rtl="0" eaLnBrk="1" latinLnBrk="0" hangingPunct="1">
        <a:lnSpc>
          <a:spcPct val="90000"/>
        </a:lnSpc>
        <a:spcBef>
          <a:spcPts val="1000"/>
        </a:spcBef>
        <a:spcAft>
          <a:spcPts val="0"/>
        </a:spcAft>
        <a:buClrTx/>
        <a:buSzPct val="100000"/>
        <a:buFont typeface="Arial"/>
        <a:buChar char="•"/>
        <a:tabLst/>
        <a:defRPr sz="2000" b="0" i="0" u="none" strike="noStrike" cap="none" spc="0" baseline="0">
          <a:ln>
            <a:noFill/>
          </a:ln>
          <a:solidFill>
            <a:schemeClr val="accent3">
              <a:lumMod val="50000"/>
            </a:schemeClr>
          </a:solidFill>
          <a:uFillTx/>
          <a:latin typeface="Open Sans Light" panose="020B0306030504020204" pitchFamily="34" charset="0"/>
          <a:ea typeface="Open Sans Light" panose="020B0306030504020204" pitchFamily="34" charset="0"/>
          <a:cs typeface="Open Sans Light" panose="020B0306030504020204" pitchFamily="34" charset="0"/>
          <a:sym typeface="Open Sans Regular"/>
        </a:defRPr>
      </a:lvl5pPr>
      <a:lvl6pPr marL="26416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Open Sans Regular"/>
        </a:defRPr>
      </a:lvl6pPr>
      <a:lvl7pPr marL="30988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Open Sans Regular"/>
        </a:defRPr>
      </a:lvl7pPr>
      <a:lvl8pPr marL="35560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Open Sans Regular"/>
        </a:defRPr>
      </a:lvl8pPr>
      <a:lvl9pPr marL="4013200" marR="0" indent="-355600" algn="l" defTabSz="914400" rtl="0" eaLnBrk="1" latinLnBrk="0" hangingPunct="1">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j-lt"/>
          <a:ea typeface="+mj-ea"/>
          <a:cs typeface="+mj-cs"/>
          <a:sym typeface="Open Sans Regular"/>
        </a:defRPr>
      </a:lvl9pPr>
    </p:bodyStyle>
    <p:otherStyle>
      <a:lvl1pPr marL="0" marR="0" indent="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Open Sans Regular"/>
        </a:defRPr>
      </a:lvl1pPr>
      <a:lvl2pPr marL="0" marR="0" indent="4572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Open Sans Regular"/>
        </a:defRPr>
      </a:lvl2pPr>
      <a:lvl3pPr marL="0" marR="0" indent="9144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Open Sans Regular"/>
        </a:defRPr>
      </a:lvl3pPr>
      <a:lvl4pPr marL="0" marR="0" indent="13716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Open Sans Regular"/>
        </a:defRPr>
      </a:lvl4pPr>
      <a:lvl5pPr marL="0" marR="0" indent="18288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Open Sans Regular"/>
        </a:defRPr>
      </a:lvl5pPr>
      <a:lvl6pPr marL="0" marR="0" indent="22860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Open Sans Regular"/>
        </a:defRPr>
      </a:lvl6pPr>
      <a:lvl7pPr marL="0" marR="0" indent="27432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Open Sans Regular"/>
        </a:defRPr>
      </a:lvl7pPr>
      <a:lvl8pPr marL="0" marR="0" indent="32004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Open Sans Regular"/>
        </a:defRPr>
      </a:lvl8pPr>
      <a:lvl9pPr marL="0" marR="0" indent="3657600" algn="r" defTabSz="914400" rtl="0" eaLnBrk="1" latinLnBrk="0" hangingPunct="1">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Open Sans Regular"/>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5998367" y="2681577"/>
            <a:ext cx="5730875" cy="1200150"/>
          </a:xfrm>
        </p:spPr>
        <p:txBody>
          <a:bodyPr/>
          <a:lstStyle/>
          <a:p>
            <a:r>
              <a:rPr lang="en-US" dirty="0"/>
              <a:t>Dense Video Captioning</a:t>
            </a:r>
          </a:p>
        </p:txBody>
      </p:sp>
      <p:sp>
        <p:nvSpPr>
          <p:cNvPr id="4" name="Text Placeholder 3"/>
          <p:cNvSpPr>
            <a:spLocks noGrp="1"/>
          </p:cNvSpPr>
          <p:nvPr>
            <p:ph type="body" sz="quarter" idx="12"/>
          </p:nvPr>
        </p:nvSpPr>
        <p:spPr/>
        <p:txBody>
          <a:bodyPr/>
          <a:lstStyle/>
          <a:p>
            <a:pPr algn="ctr"/>
            <a:r>
              <a:rPr lang="en-US" dirty="0"/>
              <a:t>Srikumar </a:t>
            </a:r>
            <a:r>
              <a:rPr lang="en-US" dirty="0" err="1"/>
              <a:t>Brundavanam</a:t>
            </a:r>
            <a:r>
              <a:rPr lang="en-US" dirty="0"/>
              <a:t>, Mukul </a:t>
            </a:r>
            <a:r>
              <a:rPr lang="en-US" dirty="0" err="1"/>
              <a:t>Ganwal</a:t>
            </a:r>
            <a:r>
              <a:rPr lang="en-US" dirty="0"/>
              <a:t>, David Ologan, Steven Shi</a:t>
            </a:r>
          </a:p>
          <a:p>
            <a:pPr algn="ctr"/>
            <a:r>
              <a:rPr lang="en-US" sz="1400" dirty="0"/>
              <a:t>11.785: Introduction to Deep Learning</a:t>
            </a:r>
          </a:p>
        </p:txBody>
      </p:sp>
    </p:spTree>
    <p:extLst>
      <p:ext uri="{BB962C8B-B14F-4D97-AF65-F5344CB8AC3E}">
        <p14:creationId xmlns:p14="http://schemas.microsoft.com/office/powerpoint/2010/main" val="1233805520"/>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AC5259-63BB-2DEE-56FE-A798194967D9}"/>
              </a:ext>
            </a:extLst>
          </p:cNvPr>
          <p:cNvSpPr>
            <a:spLocks noGrp="1"/>
          </p:cNvSpPr>
          <p:nvPr>
            <p:ph type="body" sz="quarter" idx="10"/>
          </p:nvPr>
        </p:nvSpPr>
        <p:spPr>
          <a:xfrm>
            <a:off x="2105891" y="3044825"/>
            <a:ext cx="8354291" cy="768350"/>
          </a:xfrm>
        </p:spPr>
        <p:txBody>
          <a:bodyPr/>
          <a:lstStyle/>
          <a:p>
            <a:r>
              <a:rPr lang="en-US" dirty="0"/>
              <a:t>How can we use semantic alignment with PDVC?</a:t>
            </a:r>
          </a:p>
        </p:txBody>
      </p:sp>
    </p:spTree>
    <p:extLst>
      <p:ext uri="{BB962C8B-B14F-4D97-AF65-F5344CB8AC3E}">
        <p14:creationId xmlns:p14="http://schemas.microsoft.com/office/powerpoint/2010/main" val="3804838953"/>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9D2623-BE41-6CEB-4F22-DC7A04BDCA4D}"/>
              </a:ext>
            </a:extLst>
          </p:cNvPr>
          <p:cNvSpPr>
            <a:spLocks noGrp="1"/>
          </p:cNvSpPr>
          <p:nvPr>
            <p:ph type="body" sz="quarter" idx="12"/>
          </p:nvPr>
        </p:nvSpPr>
        <p:spPr>
          <a:xfrm>
            <a:off x="2384425" y="1157288"/>
            <a:ext cx="8957830" cy="646112"/>
          </a:xfrm>
        </p:spPr>
        <p:txBody>
          <a:bodyPr>
            <a:normAutofit/>
          </a:bodyPr>
          <a:lstStyle/>
          <a:p>
            <a:r>
              <a:rPr lang="en-US" dirty="0"/>
              <a:t>Overall Tuner Training Process</a:t>
            </a:r>
          </a:p>
        </p:txBody>
      </p:sp>
      <p:sp>
        <p:nvSpPr>
          <p:cNvPr id="5" name="Slide Number Placeholder 4">
            <a:extLst>
              <a:ext uri="{FF2B5EF4-FFF2-40B4-BE49-F238E27FC236}">
                <a16:creationId xmlns:a16="http://schemas.microsoft.com/office/drawing/2014/main" id="{7ED5B210-3944-10EF-C3D9-2F7A65854D43}"/>
              </a:ext>
            </a:extLst>
          </p:cNvPr>
          <p:cNvSpPr>
            <a:spLocks noGrp="1"/>
          </p:cNvSpPr>
          <p:nvPr>
            <p:ph type="sldNum" sz="quarter" idx="14"/>
          </p:nvPr>
        </p:nvSpPr>
        <p:spPr/>
        <p:txBody>
          <a:bodyPr/>
          <a:lstStyle/>
          <a:p>
            <a:fld id="{86CB4B4D-7CA3-9044-876B-883B54F8677D}" type="slidenum">
              <a:rPr lang="en-US" smtClean="0"/>
              <a:pPr/>
              <a:t>11</a:t>
            </a:fld>
            <a:endParaRPr lang="en-US" dirty="0"/>
          </a:p>
        </p:txBody>
      </p:sp>
      <p:pic>
        <p:nvPicPr>
          <p:cNvPr id="6" name="Picture 5" descr="Timeline&#10;&#10;Description automatically generated">
            <a:extLst>
              <a:ext uri="{FF2B5EF4-FFF2-40B4-BE49-F238E27FC236}">
                <a16:creationId xmlns:a16="http://schemas.microsoft.com/office/drawing/2014/main" id="{53564F25-0CFE-4C62-CFE0-1CA9D3EC014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6740" y="2378363"/>
            <a:ext cx="8322245" cy="3634047"/>
          </a:xfrm>
          <a:prstGeom prst="rect">
            <a:avLst/>
          </a:prstGeom>
        </p:spPr>
      </p:pic>
    </p:spTree>
    <p:extLst>
      <p:ext uri="{BB962C8B-B14F-4D97-AF65-F5344CB8AC3E}">
        <p14:creationId xmlns:p14="http://schemas.microsoft.com/office/powerpoint/2010/main" val="307964372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9D2623-BE41-6CEB-4F22-DC7A04BDCA4D}"/>
              </a:ext>
            </a:extLst>
          </p:cNvPr>
          <p:cNvSpPr>
            <a:spLocks noGrp="1"/>
          </p:cNvSpPr>
          <p:nvPr>
            <p:ph type="body" sz="quarter" idx="12"/>
          </p:nvPr>
        </p:nvSpPr>
        <p:spPr>
          <a:xfrm>
            <a:off x="2384425" y="1157288"/>
            <a:ext cx="8957830" cy="646112"/>
          </a:xfrm>
        </p:spPr>
        <p:txBody>
          <a:bodyPr>
            <a:normAutofit/>
          </a:bodyPr>
          <a:lstStyle/>
          <a:p>
            <a:r>
              <a:rPr lang="en-US" dirty="0"/>
              <a:t>Modified PDVC</a:t>
            </a:r>
          </a:p>
        </p:txBody>
      </p:sp>
      <p:sp>
        <p:nvSpPr>
          <p:cNvPr id="5" name="Slide Number Placeholder 4">
            <a:extLst>
              <a:ext uri="{FF2B5EF4-FFF2-40B4-BE49-F238E27FC236}">
                <a16:creationId xmlns:a16="http://schemas.microsoft.com/office/drawing/2014/main" id="{7ED5B210-3944-10EF-C3D9-2F7A65854D43}"/>
              </a:ext>
            </a:extLst>
          </p:cNvPr>
          <p:cNvSpPr>
            <a:spLocks noGrp="1"/>
          </p:cNvSpPr>
          <p:nvPr>
            <p:ph type="sldNum" sz="quarter" idx="14"/>
          </p:nvPr>
        </p:nvSpPr>
        <p:spPr/>
        <p:txBody>
          <a:bodyPr/>
          <a:lstStyle/>
          <a:p>
            <a:fld id="{86CB4B4D-7CA3-9044-876B-883B54F8677D}" type="slidenum">
              <a:rPr lang="en-US" smtClean="0"/>
              <a:pPr/>
              <a:t>12</a:t>
            </a:fld>
            <a:endParaRPr lang="en-US" dirty="0"/>
          </a:p>
        </p:txBody>
      </p:sp>
      <p:pic>
        <p:nvPicPr>
          <p:cNvPr id="16386" name="Picture 2">
            <a:extLst>
              <a:ext uri="{FF2B5EF4-FFF2-40B4-BE49-F238E27FC236}">
                <a16:creationId xmlns:a16="http://schemas.microsoft.com/office/drawing/2014/main" id="{1F59D451-7CD5-8B0C-2608-FC7DD91815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7616" y="2207531"/>
            <a:ext cx="9582150" cy="3590925"/>
          </a:xfrm>
          <a:prstGeom prst="rect">
            <a:avLst/>
          </a:prstGeom>
          <a:noFill/>
          <a:extLst>
            <a:ext uri="{909E8E84-426E-40DD-AFC4-6F175D3DCCD1}">
              <a14:hiddenFill xmlns:a14="http://schemas.microsoft.com/office/drawing/2010/main">
                <a:solidFill>
                  <a:srgbClr val="FFFFFF"/>
                </a:solidFill>
              </a14:hiddenFill>
            </a:ext>
          </a:extLst>
        </p:spPr>
      </p:pic>
      <p:pic>
        <p:nvPicPr>
          <p:cNvPr id="16388" name="Picture 4">
            <a:extLst>
              <a:ext uri="{FF2B5EF4-FFF2-40B4-BE49-F238E27FC236}">
                <a16:creationId xmlns:a16="http://schemas.microsoft.com/office/drawing/2014/main" id="{32FB1152-5006-1244-5799-DAD918012F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0105" y="3241747"/>
            <a:ext cx="453799" cy="448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9513157"/>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AC5259-63BB-2DEE-56FE-A798194967D9}"/>
              </a:ext>
            </a:extLst>
          </p:cNvPr>
          <p:cNvSpPr>
            <a:spLocks noGrp="1"/>
          </p:cNvSpPr>
          <p:nvPr>
            <p:ph type="body" sz="quarter" idx="10"/>
          </p:nvPr>
        </p:nvSpPr>
        <p:spPr>
          <a:xfrm>
            <a:off x="2105891" y="3044825"/>
            <a:ext cx="8354291" cy="768350"/>
          </a:xfrm>
        </p:spPr>
        <p:txBody>
          <a:bodyPr/>
          <a:lstStyle/>
          <a:p>
            <a:r>
              <a:rPr lang="en-US" dirty="0"/>
              <a:t>How do we evaluate the performance of our model?</a:t>
            </a:r>
          </a:p>
        </p:txBody>
      </p:sp>
    </p:spTree>
    <p:extLst>
      <p:ext uri="{BB962C8B-B14F-4D97-AF65-F5344CB8AC3E}">
        <p14:creationId xmlns:p14="http://schemas.microsoft.com/office/powerpoint/2010/main" val="372755258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FCAE2E-C5B8-EFB7-5F40-1A7D794C1B60}"/>
              </a:ext>
            </a:extLst>
          </p:cNvPr>
          <p:cNvSpPr>
            <a:spLocks noGrp="1"/>
          </p:cNvSpPr>
          <p:nvPr>
            <p:ph type="body" sz="quarter" idx="12"/>
          </p:nvPr>
        </p:nvSpPr>
        <p:spPr/>
        <p:txBody>
          <a:bodyPr>
            <a:normAutofit/>
          </a:bodyPr>
          <a:lstStyle/>
          <a:p>
            <a:r>
              <a:rPr lang="en-US" dirty="0"/>
              <a:t>Evaluation Metrics</a:t>
            </a:r>
          </a:p>
        </p:txBody>
      </p:sp>
      <p:sp>
        <p:nvSpPr>
          <p:cNvPr id="3" name="Text Placeholder 2">
            <a:extLst>
              <a:ext uri="{FF2B5EF4-FFF2-40B4-BE49-F238E27FC236}">
                <a16:creationId xmlns:a16="http://schemas.microsoft.com/office/drawing/2014/main" id="{452EFF8B-BE08-2C8A-484E-854082B67B70}"/>
              </a:ext>
            </a:extLst>
          </p:cNvPr>
          <p:cNvSpPr>
            <a:spLocks noGrp="1"/>
          </p:cNvSpPr>
          <p:nvPr>
            <p:ph type="body" sz="quarter" idx="11"/>
          </p:nvPr>
        </p:nvSpPr>
        <p:spPr>
          <a:xfrm>
            <a:off x="2119745" y="2184400"/>
            <a:ext cx="9305637" cy="4188691"/>
          </a:xfrm>
        </p:spPr>
        <p:txBody>
          <a:bodyPr>
            <a:noAutofit/>
          </a:bodyPr>
          <a:lstStyle/>
          <a:p>
            <a:pPr rtl="0" fontAlgn="base">
              <a:spcBef>
                <a:spcPts val="800"/>
              </a:spcBef>
              <a:spcAft>
                <a:spcPts val="0"/>
              </a:spcAft>
              <a:buFont typeface="+mj-lt"/>
              <a:buAutoNum type="arabicPeriod"/>
            </a:pPr>
            <a:r>
              <a:rPr lang="en-US" sz="1600" dirty="0">
                <a:solidFill>
                  <a:srgbClr val="5D5D5D"/>
                </a:solidFill>
                <a:latin typeface="Open Sans" panose="020B0606030504020204" pitchFamily="34" charset="0"/>
              </a:rPr>
              <a:t>BLEU</a:t>
            </a:r>
            <a:r>
              <a:rPr lang="en-US" sz="1600" b="0" i="0" u="none" strike="noStrike" dirty="0">
                <a:solidFill>
                  <a:srgbClr val="5D5D5D"/>
                </a:solidFill>
                <a:effectLst/>
                <a:latin typeface="Open Sans" panose="020B0606030504020204" pitchFamily="34" charset="0"/>
              </a:rPr>
              <a:t>4 (bilingual evaluation understudy)</a:t>
            </a:r>
          </a:p>
          <a:p>
            <a:pPr marL="742950" lvl="1" indent="-285750" rtl="0" fontAlgn="base">
              <a:spcBef>
                <a:spcPts val="800"/>
              </a:spcBef>
              <a:spcAft>
                <a:spcPts val="0"/>
              </a:spcAft>
              <a:buFont typeface="+mj-lt"/>
              <a:buAutoNum type="arabicPeriod"/>
            </a:pPr>
            <a:r>
              <a:rPr lang="en-US" sz="1600" b="0" i="0" u="none" strike="noStrike" dirty="0">
                <a:solidFill>
                  <a:srgbClr val="5D5D5D"/>
                </a:solidFill>
                <a:effectLst/>
                <a:latin typeface="Open Sans" panose="020B0606030504020204" pitchFamily="34" charset="0"/>
              </a:rPr>
              <a:t>Focuses on precision</a:t>
            </a:r>
          </a:p>
          <a:p>
            <a:pPr rtl="0" fontAlgn="base">
              <a:spcBef>
                <a:spcPts val="800"/>
              </a:spcBef>
              <a:spcAft>
                <a:spcPts val="0"/>
              </a:spcAft>
              <a:buFont typeface="+mj-lt"/>
              <a:buAutoNum type="arabicPeriod"/>
            </a:pPr>
            <a:r>
              <a:rPr lang="en-US" sz="1600" b="0" i="0" u="none" strike="noStrike" dirty="0">
                <a:solidFill>
                  <a:srgbClr val="5D5D5D"/>
                </a:solidFill>
                <a:effectLst/>
                <a:latin typeface="Open Sans" panose="020B0606030504020204" pitchFamily="34" charset="0"/>
              </a:rPr>
              <a:t>METEOR (Metric for Evaluation of Translation with Explicit </a:t>
            </a:r>
            <a:r>
              <a:rPr lang="en-US" sz="1600" b="0" i="0" u="none" strike="noStrike" dirty="0" err="1">
                <a:solidFill>
                  <a:srgbClr val="5D5D5D"/>
                </a:solidFill>
                <a:effectLst/>
                <a:latin typeface="Open Sans" panose="020B0606030504020204" pitchFamily="34" charset="0"/>
              </a:rPr>
              <a:t>ORdering</a:t>
            </a:r>
            <a:r>
              <a:rPr lang="en-US" sz="1600" b="0" i="0" u="none" strike="noStrike" dirty="0">
                <a:solidFill>
                  <a:srgbClr val="5D5D5D"/>
                </a:solidFill>
                <a:effectLst/>
                <a:latin typeface="Open Sans" panose="020B0606030504020204" pitchFamily="34" charset="0"/>
              </a:rPr>
              <a:t>)</a:t>
            </a:r>
          </a:p>
          <a:p>
            <a:pPr marL="742950" lvl="1" indent="-285750" rtl="0" fontAlgn="base">
              <a:spcBef>
                <a:spcPts val="800"/>
              </a:spcBef>
              <a:spcAft>
                <a:spcPts val="0"/>
              </a:spcAft>
              <a:buFont typeface="+mj-lt"/>
              <a:buAutoNum type="arabicPeriod"/>
            </a:pPr>
            <a:r>
              <a:rPr lang="en-US" sz="1600" b="0" i="0" u="none" strike="noStrike" dirty="0">
                <a:solidFill>
                  <a:srgbClr val="5D5D5D"/>
                </a:solidFill>
                <a:effectLst/>
                <a:latin typeface="Open Sans" panose="020B0606030504020204" pitchFamily="34" charset="0"/>
              </a:rPr>
              <a:t>Focuses on both Precision &amp; Recall</a:t>
            </a:r>
          </a:p>
          <a:p>
            <a:pPr rtl="0" fontAlgn="base">
              <a:spcBef>
                <a:spcPts val="800"/>
              </a:spcBef>
              <a:spcAft>
                <a:spcPts val="0"/>
              </a:spcAft>
              <a:buFont typeface="+mj-lt"/>
              <a:buAutoNum type="arabicPeriod"/>
            </a:pPr>
            <a:r>
              <a:rPr lang="en-US" sz="1600" b="0" i="0" u="none" strike="noStrike" dirty="0" err="1">
                <a:solidFill>
                  <a:srgbClr val="5D5D5D"/>
                </a:solidFill>
                <a:effectLst/>
                <a:latin typeface="Open Sans" panose="020B0606030504020204" pitchFamily="34" charset="0"/>
              </a:rPr>
              <a:t>CIDEr</a:t>
            </a:r>
            <a:r>
              <a:rPr lang="en-US" sz="1600" b="0" i="0" u="none" strike="noStrike" dirty="0">
                <a:solidFill>
                  <a:srgbClr val="5D5D5D"/>
                </a:solidFill>
                <a:effectLst/>
                <a:latin typeface="Open Sans" panose="020B0606030504020204" pitchFamily="34" charset="0"/>
              </a:rPr>
              <a:t> (Consensus-based Image Description Evaluation)</a:t>
            </a:r>
          </a:p>
          <a:p>
            <a:pPr marL="742950" lvl="1" indent="-285750" rtl="0" fontAlgn="base">
              <a:spcBef>
                <a:spcPts val="800"/>
              </a:spcBef>
              <a:spcAft>
                <a:spcPts val="0"/>
              </a:spcAft>
              <a:buFont typeface="+mj-lt"/>
              <a:buAutoNum type="arabicPeriod"/>
            </a:pPr>
            <a:r>
              <a:rPr lang="en-US" sz="1600" b="0" i="0" u="none" strike="noStrike" dirty="0">
                <a:solidFill>
                  <a:srgbClr val="5D5D5D"/>
                </a:solidFill>
                <a:effectLst/>
                <a:latin typeface="Open Sans" panose="020B0606030504020204" pitchFamily="34" charset="0"/>
              </a:rPr>
              <a:t>Focuses on both Precision &amp; Recall</a:t>
            </a:r>
          </a:p>
          <a:p>
            <a:pPr marL="742950" lvl="1" indent="-285750" rtl="0" fontAlgn="base">
              <a:spcBef>
                <a:spcPts val="800"/>
              </a:spcBef>
              <a:spcAft>
                <a:spcPts val="0"/>
              </a:spcAft>
              <a:buFont typeface="+mj-lt"/>
              <a:buAutoNum type="arabicPeriod"/>
            </a:pPr>
            <a:r>
              <a:rPr lang="en-US" sz="1600" b="0" i="0" u="none" strike="noStrike" dirty="0">
                <a:solidFill>
                  <a:srgbClr val="5D5D5D"/>
                </a:solidFill>
                <a:effectLst/>
                <a:latin typeface="Open Sans" panose="020B0606030504020204" pitchFamily="34" charset="0"/>
              </a:rPr>
              <a:t>Takes into account sentence structures </a:t>
            </a:r>
          </a:p>
          <a:p>
            <a:pPr rtl="0" fontAlgn="base">
              <a:spcBef>
                <a:spcPts val="800"/>
              </a:spcBef>
              <a:spcAft>
                <a:spcPts val="0"/>
              </a:spcAft>
              <a:buFont typeface="+mj-lt"/>
              <a:buAutoNum type="arabicPeriod"/>
            </a:pPr>
            <a:r>
              <a:rPr lang="en-US" sz="1600" b="0" i="0" u="none" strike="noStrike" dirty="0" err="1">
                <a:solidFill>
                  <a:srgbClr val="5D5D5D"/>
                </a:solidFill>
                <a:effectLst/>
                <a:latin typeface="Open Sans" panose="020B0606030504020204" pitchFamily="34" charset="0"/>
              </a:rPr>
              <a:t>SODA_c</a:t>
            </a:r>
            <a:r>
              <a:rPr lang="en-US" sz="1600" b="0" i="0" u="none" strike="noStrike" dirty="0">
                <a:solidFill>
                  <a:srgbClr val="5D5D5D"/>
                </a:solidFill>
                <a:effectLst/>
                <a:latin typeface="Open Sans" panose="020B0606030504020204" pitchFamily="34" charset="0"/>
              </a:rPr>
              <a:t> ( Story Oriented Dense Video Captioning Evaluation)</a:t>
            </a:r>
          </a:p>
          <a:p>
            <a:pPr marL="742950" lvl="1" indent="-285750" rtl="0" fontAlgn="base">
              <a:spcBef>
                <a:spcPts val="800"/>
              </a:spcBef>
              <a:spcAft>
                <a:spcPts val="0"/>
              </a:spcAft>
              <a:buFont typeface="+mj-lt"/>
              <a:buAutoNum type="arabicPeriod"/>
            </a:pPr>
            <a:r>
              <a:rPr lang="en-US" sz="1600" b="0" i="0" u="none" strike="noStrike" dirty="0">
                <a:solidFill>
                  <a:srgbClr val="5D5D5D"/>
                </a:solidFill>
                <a:effectLst/>
                <a:latin typeface="Open Sans" panose="020B0606030504020204" pitchFamily="34" charset="0"/>
              </a:rPr>
              <a:t>Focuses on both Precision &amp; Recall</a:t>
            </a:r>
          </a:p>
          <a:p>
            <a:pPr marL="742950" lvl="1" indent="-285750" rtl="0" fontAlgn="base">
              <a:spcBef>
                <a:spcPts val="800"/>
              </a:spcBef>
              <a:spcAft>
                <a:spcPts val="0"/>
              </a:spcAft>
              <a:buFont typeface="+mj-lt"/>
              <a:buAutoNum type="arabicPeriod"/>
            </a:pPr>
            <a:r>
              <a:rPr lang="en-US" sz="1600" b="0" i="0" u="none" strike="noStrike" dirty="0">
                <a:solidFill>
                  <a:srgbClr val="5D5D5D"/>
                </a:solidFill>
                <a:effectLst/>
                <a:latin typeface="Open Sans" panose="020B0606030504020204" pitchFamily="34" charset="0"/>
              </a:rPr>
              <a:t>Finds temporally optimal matching between generated and reference captions to capture the story of a video</a:t>
            </a:r>
          </a:p>
          <a:p>
            <a:br>
              <a:rPr lang="en-US" b="0" dirty="0">
                <a:effectLst/>
              </a:rPr>
            </a:br>
            <a:endParaRPr lang="en-US" sz="1800" dirty="0">
              <a:solidFill>
                <a:schemeClr val="tx2">
                  <a:lumMod val="75000"/>
                </a:schemeClr>
              </a:solidFill>
              <a:latin typeface="+mn-lt"/>
            </a:endParaRPr>
          </a:p>
        </p:txBody>
      </p:sp>
      <p:sp>
        <p:nvSpPr>
          <p:cNvPr id="5" name="Slide Number Placeholder 4">
            <a:extLst>
              <a:ext uri="{FF2B5EF4-FFF2-40B4-BE49-F238E27FC236}">
                <a16:creationId xmlns:a16="http://schemas.microsoft.com/office/drawing/2014/main" id="{53A64DA2-40FC-1DFD-5EB5-09C9F740D365}"/>
              </a:ext>
            </a:extLst>
          </p:cNvPr>
          <p:cNvSpPr>
            <a:spLocks noGrp="1"/>
          </p:cNvSpPr>
          <p:nvPr>
            <p:ph type="sldNum" sz="quarter" idx="14"/>
          </p:nvPr>
        </p:nvSpPr>
        <p:spPr/>
        <p:txBody>
          <a:bodyPr/>
          <a:lstStyle/>
          <a:p>
            <a:fld id="{86CB4B4D-7CA3-9044-876B-883B54F8677D}" type="slidenum">
              <a:rPr lang="en-US" smtClean="0"/>
              <a:pPr/>
              <a:t>14</a:t>
            </a:fld>
            <a:endParaRPr lang="en-US" dirty="0"/>
          </a:p>
        </p:txBody>
      </p:sp>
    </p:spTree>
    <p:extLst>
      <p:ext uri="{BB962C8B-B14F-4D97-AF65-F5344CB8AC3E}">
        <p14:creationId xmlns:p14="http://schemas.microsoft.com/office/powerpoint/2010/main" val="365987490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FCAE2E-C5B8-EFB7-5F40-1A7D794C1B60}"/>
              </a:ext>
            </a:extLst>
          </p:cNvPr>
          <p:cNvSpPr>
            <a:spLocks noGrp="1"/>
          </p:cNvSpPr>
          <p:nvPr>
            <p:ph type="body" sz="quarter" idx="12"/>
          </p:nvPr>
        </p:nvSpPr>
        <p:spPr/>
        <p:txBody>
          <a:bodyPr>
            <a:normAutofit/>
          </a:bodyPr>
          <a:lstStyle/>
          <a:p>
            <a:r>
              <a:rPr lang="en-US" dirty="0"/>
              <a:t>Tuner Ablations</a:t>
            </a:r>
          </a:p>
        </p:txBody>
      </p:sp>
      <p:sp>
        <p:nvSpPr>
          <p:cNvPr id="5" name="Slide Number Placeholder 4">
            <a:extLst>
              <a:ext uri="{FF2B5EF4-FFF2-40B4-BE49-F238E27FC236}">
                <a16:creationId xmlns:a16="http://schemas.microsoft.com/office/drawing/2014/main" id="{53A64DA2-40FC-1DFD-5EB5-09C9F740D365}"/>
              </a:ext>
            </a:extLst>
          </p:cNvPr>
          <p:cNvSpPr>
            <a:spLocks noGrp="1"/>
          </p:cNvSpPr>
          <p:nvPr>
            <p:ph type="sldNum" sz="quarter" idx="14"/>
          </p:nvPr>
        </p:nvSpPr>
        <p:spPr/>
        <p:txBody>
          <a:bodyPr/>
          <a:lstStyle/>
          <a:p>
            <a:fld id="{86CB4B4D-7CA3-9044-876B-883B54F8677D}" type="slidenum">
              <a:rPr lang="en-US" smtClean="0"/>
              <a:pPr/>
              <a:t>15</a:t>
            </a:fld>
            <a:endParaRPr lang="en-US" dirty="0"/>
          </a:p>
        </p:txBody>
      </p:sp>
      <p:graphicFrame>
        <p:nvGraphicFramePr>
          <p:cNvPr id="9" name="Table 8">
            <a:extLst>
              <a:ext uri="{FF2B5EF4-FFF2-40B4-BE49-F238E27FC236}">
                <a16:creationId xmlns:a16="http://schemas.microsoft.com/office/drawing/2014/main" id="{534DE963-48AD-5097-F191-47E0484C3051}"/>
              </a:ext>
            </a:extLst>
          </p:cNvPr>
          <p:cNvGraphicFramePr>
            <a:graphicFrameLocks noGrp="1"/>
          </p:cNvGraphicFramePr>
          <p:nvPr>
            <p:extLst>
              <p:ext uri="{D42A27DB-BD31-4B8C-83A1-F6EECF244321}">
                <p14:modId xmlns:p14="http://schemas.microsoft.com/office/powerpoint/2010/main" val="2107704815"/>
              </p:ext>
            </p:extLst>
          </p:nvPr>
        </p:nvGraphicFramePr>
        <p:xfrm>
          <a:off x="3149216" y="2209912"/>
          <a:ext cx="7218602" cy="3919004"/>
        </p:xfrm>
        <a:graphic>
          <a:graphicData uri="http://schemas.openxmlformats.org/drawingml/2006/table">
            <a:tbl>
              <a:tblPr/>
              <a:tblGrid>
                <a:gridCol w="1745394">
                  <a:extLst>
                    <a:ext uri="{9D8B030D-6E8A-4147-A177-3AD203B41FA5}">
                      <a16:colId xmlns:a16="http://schemas.microsoft.com/office/drawing/2014/main" val="2018292786"/>
                    </a:ext>
                  </a:extLst>
                </a:gridCol>
                <a:gridCol w="1368302">
                  <a:extLst>
                    <a:ext uri="{9D8B030D-6E8A-4147-A177-3AD203B41FA5}">
                      <a16:colId xmlns:a16="http://schemas.microsoft.com/office/drawing/2014/main" val="2262973728"/>
                    </a:ext>
                  </a:extLst>
                </a:gridCol>
                <a:gridCol w="1368302">
                  <a:extLst>
                    <a:ext uri="{9D8B030D-6E8A-4147-A177-3AD203B41FA5}">
                      <a16:colId xmlns:a16="http://schemas.microsoft.com/office/drawing/2014/main" val="2025105098"/>
                    </a:ext>
                  </a:extLst>
                </a:gridCol>
                <a:gridCol w="1368302">
                  <a:extLst>
                    <a:ext uri="{9D8B030D-6E8A-4147-A177-3AD203B41FA5}">
                      <a16:colId xmlns:a16="http://schemas.microsoft.com/office/drawing/2014/main" val="3290048604"/>
                    </a:ext>
                  </a:extLst>
                </a:gridCol>
                <a:gridCol w="1368302">
                  <a:extLst>
                    <a:ext uri="{9D8B030D-6E8A-4147-A177-3AD203B41FA5}">
                      <a16:colId xmlns:a16="http://schemas.microsoft.com/office/drawing/2014/main" val="2680566898"/>
                    </a:ext>
                  </a:extLst>
                </a:gridCol>
              </a:tblGrid>
              <a:tr h="484586">
                <a:tc>
                  <a:txBody>
                    <a:bodyPr/>
                    <a:lstStyle/>
                    <a:p>
                      <a:pPr algn="ctr" fontAlgn="t"/>
                      <a:r>
                        <a:rPr lang="en-US">
                          <a:effectLst/>
                        </a:rPr>
                        <a:t> </a:t>
                      </a: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dirty="0">
                          <a:solidFill>
                            <a:srgbClr val="000000"/>
                          </a:solidFill>
                          <a:effectLst/>
                          <a:latin typeface="Arial" panose="020B0604020202020204" pitchFamily="34" charset="0"/>
                        </a:rPr>
                        <a:t>BLEU4</a:t>
                      </a:r>
                      <a:endParaRPr lang="en-US" dirty="0">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METEOR</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CIDEr</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Soda_c</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1293895748"/>
                  </a:ext>
                </a:extLst>
              </a:tr>
              <a:tr h="686766">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Baseline</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0.76 </a:t>
                      </a:r>
                      <a:r>
                        <a:rPr lang="en-US" sz="1400" b="0" i="0" u="none" strike="noStrike">
                          <a:solidFill>
                            <a:srgbClr val="404040"/>
                          </a:solidFill>
                          <a:effectLst/>
                          <a:latin typeface="Arial" panose="020B0604020202020204" pitchFamily="34" charset="0"/>
                        </a:rPr>
                        <a:t>± 0.05</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4.39 </a:t>
                      </a:r>
                      <a:r>
                        <a:rPr lang="en-US" sz="1400" b="0" i="0" u="none" strike="noStrike">
                          <a:solidFill>
                            <a:srgbClr val="404040"/>
                          </a:solidFill>
                          <a:effectLst/>
                          <a:latin typeface="Arial" panose="020B0604020202020204" pitchFamily="34" charset="0"/>
                        </a:rPr>
                        <a:t>± 0.07</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20.68 </a:t>
                      </a:r>
                      <a:r>
                        <a:rPr lang="en-US" sz="1400" b="0" i="0" u="none" strike="noStrike">
                          <a:solidFill>
                            <a:srgbClr val="404040"/>
                          </a:solidFill>
                          <a:effectLst/>
                          <a:latin typeface="Arial" panose="020B0604020202020204" pitchFamily="34" charset="0"/>
                        </a:rPr>
                        <a:t>± 0.21</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4.47 </a:t>
                      </a:r>
                      <a:r>
                        <a:rPr lang="en-US" sz="1400" b="0" i="0" u="none" strike="noStrike">
                          <a:solidFill>
                            <a:srgbClr val="404040"/>
                          </a:solidFill>
                          <a:effectLst/>
                          <a:latin typeface="Arial" panose="020B0604020202020204" pitchFamily="34" charset="0"/>
                        </a:rPr>
                        <a:t>± 0.87</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611281616"/>
                  </a:ext>
                </a:extLst>
              </a:tr>
              <a:tr h="687354">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Linear</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dirty="0">
                          <a:solidFill>
                            <a:srgbClr val="000000"/>
                          </a:solidFill>
                          <a:effectLst/>
                          <a:latin typeface="Arial" panose="020B0604020202020204" pitchFamily="34" charset="0"/>
                        </a:rPr>
                        <a:t>0.87 </a:t>
                      </a:r>
                      <a:r>
                        <a:rPr lang="en-US" sz="1400" b="0" i="0" u="none" strike="noStrike" dirty="0">
                          <a:solidFill>
                            <a:srgbClr val="404040"/>
                          </a:solidFill>
                          <a:effectLst/>
                          <a:latin typeface="Arial" panose="020B0604020202020204" pitchFamily="34" charset="0"/>
                        </a:rPr>
                        <a:t>± 0.06</a:t>
                      </a:r>
                      <a:endParaRPr lang="en-US" dirty="0">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1E1E1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4.74 </a:t>
                      </a:r>
                      <a:r>
                        <a:rPr lang="en-US" sz="1400" b="0" i="0" u="none" strike="noStrike">
                          <a:solidFill>
                            <a:srgbClr val="404040"/>
                          </a:solidFill>
                          <a:effectLst/>
                          <a:latin typeface="Arial" panose="020B0604020202020204" pitchFamily="34" charset="0"/>
                        </a:rPr>
                        <a:t>± 0.09</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21.76 </a:t>
                      </a:r>
                      <a:r>
                        <a:rPr lang="en-US" sz="1400" b="0" i="0" u="none" strike="noStrike">
                          <a:solidFill>
                            <a:srgbClr val="404040"/>
                          </a:solidFill>
                          <a:effectLst/>
                          <a:latin typeface="Arial" panose="020B0604020202020204" pitchFamily="34" charset="0"/>
                        </a:rPr>
                        <a:t>± 0.04</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4.45 </a:t>
                      </a:r>
                      <a:r>
                        <a:rPr lang="en-US" sz="1400" b="0" i="0" u="none" strike="noStrike">
                          <a:solidFill>
                            <a:srgbClr val="404040"/>
                          </a:solidFill>
                          <a:effectLst/>
                          <a:latin typeface="Arial" panose="020B0604020202020204" pitchFamily="34" charset="0"/>
                        </a:rPr>
                        <a:t>± 1.13</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2462889766"/>
                  </a:ext>
                </a:extLst>
              </a:tr>
              <a:tr h="686766">
                <a:tc>
                  <a:txBody>
                    <a:bodyPr/>
                    <a:lstStyle/>
                    <a:p>
                      <a:pPr algn="ctr" rtl="0" fontAlgn="t">
                        <a:spcBef>
                          <a:spcPts val="0"/>
                        </a:spcBef>
                        <a:spcAft>
                          <a:spcPts val="0"/>
                        </a:spcAft>
                      </a:pPr>
                      <a:r>
                        <a:rPr lang="en-US" sz="1400" b="1" i="0" u="none" strike="noStrike">
                          <a:solidFill>
                            <a:srgbClr val="000000"/>
                          </a:solidFill>
                          <a:effectLst/>
                          <a:latin typeface="Arial" panose="020B0604020202020204" pitchFamily="34" charset="0"/>
                        </a:rPr>
                        <a:t>Conv1</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1E1E1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solidFill>
                      <a:srgbClr val="A2C4C9"/>
                    </a:solidFill>
                  </a:tcPr>
                </a:tc>
                <a:tc>
                  <a:txBody>
                    <a:bodyPr/>
                    <a:lstStyle/>
                    <a:p>
                      <a:pPr algn="ctr" rtl="0" fontAlgn="t">
                        <a:spcBef>
                          <a:spcPts val="0"/>
                        </a:spcBef>
                        <a:spcAft>
                          <a:spcPts val="0"/>
                        </a:spcAft>
                      </a:pPr>
                      <a:r>
                        <a:rPr lang="en-US" sz="1400" b="1" i="0" u="none" strike="noStrike">
                          <a:solidFill>
                            <a:srgbClr val="000000"/>
                          </a:solidFill>
                          <a:effectLst/>
                          <a:latin typeface="Arial" panose="020B0604020202020204" pitchFamily="34" charset="0"/>
                        </a:rPr>
                        <a:t>0.90 </a:t>
                      </a:r>
                      <a:r>
                        <a:rPr lang="en-US" sz="1400" b="1" i="0" u="none" strike="noStrike">
                          <a:solidFill>
                            <a:srgbClr val="404040"/>
                          </a:solidFill>
                          <a:effectLst/>
                          <a:latin typeface="Arial" panose="020B0604020202020204" pitchFamily="34" charset="0"/>
                        </a:rPr>
                        <a:t>± 0.02</a:t>
                      </a:r>
                      <a:endParaRPr lang="en-US">
                        <a:effectLst/>
                      </a:endParaRPr>
                    </a:p>
                  </a:txBody>
                  <a:tcPr marL="42333" marR="42333" marT="42333" marB="42333">
                    <a:lnL w="4233" cap="flat" cmpd="sng" algn="ctr">
                      <a:solidFill>
                        <a:srgbClr val="1E1E1E"/>
                      </a:solidFill>
                      <a:prstDash val="solid"/>
                      <a:round/>
                      <a:headEnd type="none" w="med" len="med"/>
                      <a:tailEnd type="none" w="med" len="med"/>
                    </a:lnL>
                    <a:lnR w="4233" cap="flat" cmpd="sng" algn="ctr">
                      <a:solidFill>
                        <a:srgbClr val="1E1E1E"/>
                      </a:solidFill>
                      <a:prstDash val="solid"/>
                      <a:round/>
                      <a:headEnd type="none" w="med" len="med"/>
                      <a:tailEnd type="none" w="med" len="med"/>
                    </a:lnR>
                    <a:lnT w="4233" cap="flat" cmpd="sng" algn="ctr">
                      <a:solidFill>
                        <a:srgbClr val="1E1E1E"/>
                      </a:solidFill>
                      <a:prstDash val="solid"/>
                      <a:round/>
                      <a:headEnd type="none" w="med" len="med"/>
                      <a:tailEnd type="none" w="med" len="med"/>
                    </a:lnT>
                    <a:lnB w="4233" cap="flat" cmpd="sng" algn="ctr">
                      <a:solidFill>
                        <a:srgbClr val="1E1E1E"/>
                      </a:solidFill>
                      <a:prstDash val="solid"/>
                      <a:round/>
                      <a:headEnd type="none" w="med" len="med"/>
                      <a:tailEnd type="none" w="med" len="med"/>
                    </a:lnB>
                    <a:solidFill>
                      <a:srgbClr val="A2C4C9"/>
                    </a:solidFill>
                  </a:tcPr>
                </a:tc>
                <a:tc>
                  <a:txBody>
                    <a:bodyPr/>
                    <a:lstStyle/>
                    <a:p>
                      <a:pPr algn="ctr" rtl="0" fontAlgn="t">
                        <a:spcBef>
                          <a:spcPts val="0"/>
                        </a:spcBef>
                        <a:spcAft>
                          <a:spcPts val="0"/>
                        </a:spcAft>
                      </a:pPr>
                      <a:r>
                        <a:rPr lang="en-US" sz="1400" b="1" i="0" u="none" strike="noStrike">
                          <a:solidFill>
                            <a:srgbClr val="000000"/>
                          </a:solidFill>
                          <a:effectLst/>
                          <a:latin typeface="Arial" panose="020B0604020202020204" pitchFamily="34" charset="0"/>
                        </a:rPr>
                        <a:t>4.53 </a:t>
                      </a:r>
                      <a:r>
                        <a:rPr lang="en-US" sz="1400" b="1" i="0" u="none" strike="noStrike">
                          <a:solidFill>
                            <a:srgbClr val="404040"/>
                          </a:solidFill>
                          <a:effectLst/>
                          <a:latin typeface="Arial" panose="020B0604020202020204" pitchFamily="34" charset="0"/>
                        </a:rPr>
                        <a:t>± 0.07</a:t>
                      </a:r>
                      <a:endParaRPr lang="en-US">
                        <a:effectLst/>
                      </a:endParaRPr>
                    </a:p>
                  </a:txBody>
                  <a:tcPr marL="42333" marR="42333" marT="42333" marB="42333">
                    <a:lnL w="4233" cap="flat" cmpd="sng" algn="ctr">
                      <a:solidFill>
                        <a:srgbClr val="1E1E1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solidFill>
                      <a:srgbClr val="A2C4C9"/>
                    </a:solidFill>
                  </a:tcPr>
                </a:tc>
                <a:tc>
                  <a:txBody>
                    <a:bodyPr/>
                    <a:lstStyle/>
                    <a:p>
                      <a:pPr algn="ctr" rtl="0" fontAlgn="t">
                        <a:spcBef>
                          <a:spcPts val="0"/>
                        </a:spcBef>
                        <a:spcAft>
                          <a:spcPts val="0"/>
                        </a:spcAft>
                      </a:pPr>
                      <a:r>
                        <a:rPr lang="en-US" sz="1400" b="1" i="0" u="none" strike="noStrike">
                          <a:solidFill>
                            <a:srgbClr val="000000"/>
                          </a:solidFill>
                          <a:effectLst/>
                          <a:latin typeface="Arial" panose="020B0604020202020204" pitchFamily="34" charset="0"/>
                        </a:rPr>
                        <a:t>22.32 </a:t>
                      </a:r>
                      <a:r>
                        <a:rPr lang="en-US" sz="1400" b="1" i="0" u="none" strike="noStrike">
                          <a:solidFill>
                            <a:srgbClr val="404040"/>
                          </a:solidFill>
                          <a:effectLst/>
                          <a:latin typeface="Arial" panose="020B0604020202020204" pitchFamily="34" charset="0"/>
                        </a:rPr>
                        <a:t>± 0.05</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solidFill>
                      <a:srgbClr val="A2C4C9"/>
                    </a:solidFill>
                  </a:tcPr>
                </a:tc>
                <a:tc>
                  <a:txBody>
                    <a:bodyPr/>
                    <a:lstStyle/>
                    <a:p>
                      <a:pPr algn="ctr" rtl="0" fontAlgn="t">
                        <a:spcBef>
                          <a:spcPts val="0"/>
                        </a:spcBef>
                        <a:spcAft>
                          <a:spcPts val="0"/>
                        </a:spcAft>
                      </a:pPr>
                      <a:r>
                        <a:rPr lang="en-US" sz="1400" b="1" i="0" u="none" strike="noStrike">
                          <a:solidFill>
                            <a:srgbClr val="000000"/>
                          </a:solidFill>
                          <a:effectLst/>
                          <a:latin typeface="Arial" panose="020B0604020202020204" pitchFamily="34" charset="0"/>
                        </a:rPr>
                        <a:t>4.50 </a:t>
                      </a:r>
                      <a:r>
                        <a:rPr lang="en-US" sz="1400" b="1" i="0" u="none" strike="noStrike">
                          <a:solidFill>
                            <a:srgbClr val="404040"/>
                          </a:solidFill>
                          <a:effectLst/>
                          <a:latin typeface="Arial" panose="020B0604020202020204" pitchFamily="34" charset="0"/>
                        </a:rPr>
                        <a:t>± 1.48</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solidFill>
                      <a:srgbClr val="A2C4C9"/>
                    </a:solidFill>
                  </a:tcPr>
                </a:tc>
                <a:extLst>
                  <a:ext uri="{0D108BD9-81ED-4DB2-BD59-A6C34878D82A}">
                    <a16:rowId xmlns:a16="http://schemas.microsoft.com/office/drawing/2014/main" val="775937818"/>
                  </a:ext>
                </a:extLst>
              </a:tr>
              <a:tr h="686766">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Conv1 w/ linear</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0.77 </a:t>
                      </a:r>
                      <a:r>
                        <a:rPr lang="en-US" sz="1400" b="0" i="0" u="none" strike="noStrike">
                          <a:solidFill>
                            <a:srgbClr val="404040"/>
                          </a:solidFill>
                          <a:effectLst/>
                          <a:latin typeface="Arial" panose="020B0604020202020204" pitchFamily="34" charset="0"/>
                        </a:rPr>
                        <a:t>± 0.15</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1E1E1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4.48 </a:t>
                      </a:r>
                      <a:r>
                        <a:rPr lang="en-US" sz="1400" b="0" i="0" u="none" strike="noStrike">
                          <a:solidFill>
                            <a:srgbClr val="404040"/>
                          </a:solidFill>
                          <a:effectLst/>
                          <a:latin typeface="Arial" panose="020B0604020202020204" pitchFamily="34" charset="0"/>
                        </a:rPr>
                        <a:t>± 0.02</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21.07 </a:t>
                      </a:r>
                      <a:r>
                        <a:rPr lang="en-US" sz="1400" b="0" i="0" u="none" strike="noStrike">
                          <a:solidFill>
                            <a:srgbClr val="404040"/>
                          </a:solidFill>
                          <a:effectLst/>
                          <a:latin typeface="Arial" panose="020B0604020202020204" pitchFamily="34" charset="0"/>
                        </a:rPr>
                        <a:t>± 0.92</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4.47 </a:t>
                      </a:r>
                      <a:r>
                        <a:rPr lang="en-US" sz="1400" b="0" i="0" u="none" strike="noStrike">
                          <a:solidFill>
                            <a:srgbClr val="404040"/>
                          </a:solidFill>
                          <a:effectLst/>
                          <a:latin typeface="Arial" panose="020B0604020202020204" pitchFamily="34" charset="0"/>
                        </a:rPr>
                        <a:t>± 1.49</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4048197466"/>
                  </a:ext>
                </a:extLst>
              </a:tr>
              <a:tr h="686766">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Conv2</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0.40 </a:t>
                      </a:r>
                      <a:r>
                        <a:rPr lang="en-US" sz="1400" b="0" i="0" u="none" strike="noStrike">
                          <a:solidFill>
                            <a:srgbClr val="404040"/>
                          </a:solidFill>
                          <a:effectLst/>
                          <a:latin typeface="Arial" panose="020B0604020202020204" pitchFamily="34" charset="0"/>
                        </a:rPr>
                        <a:t>± 0.08</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3.35 </a:t>
                      </a:r>
                      <a:r>
                        <a:rPr lang="en-US" sz="1400" b="0" i="0" u="none" strike="noStrike">
                          <a:solidFill>
                            <a:srgbClr val="404040"/>
                          </a:solidFill>
                          <a:effectLst/>
                          <a:latin typeface="Arial" panose="020B0604020202020204" pitchFamily="34" charset="0"/>
                        </a:rPr>
                        <a:t>± 0.01</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a:solidFill>
                            <a:srgbClr val="000000"/>
                          </a:solidFill>
                          <a:effectLst/>
                          <a:latin typeface="Arial" panose="020B0604020202020204" pitchFamily="34" charset="0"/>
                        </a:rPr>
                        <a:t>14.34 </a:t>
                      </a:r>
                      <a:r>
                        <a:rPr lang="en-US" sz="1400" b="0" i="0" u="none" strike="noStrike">
                          <a:solidFill>
                            <a:srgbClr val="404040"/>
                          </a:solidFill>
                          <a:effectLst/>
                          <a:latin typeface="Arial" panose="020B0604020202020204" pitchFamily="34" charset="0"/>
                        </a:rPr>
                        <a:t>± 0.02</a:t>
                      </a:r>
                      <a:endParaRPr lang="en-US">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tc>
                  <a:txBody>
                    <a:bodyPr/>
                    <a:lstStyle/>
                    <a:p>
                      <a:pPr algn="ctr" rtl="0" fontAlgn="t">
                        <a:spcBef>
                          <a:spcPts val="0"/>
                        </a:spcBef>
                        <a:spcAft>
                          <a:spcPts val="0"/>
                        </a:spcAft>
                      </a:pPr>
                      <a:r>
                        <a:rPr lang="en-US" sz="1400" b="0" i="0" u="none" strike="noStrike" dirty="0">
                          <a:solidFill>
                            <a:srgbClr val="000000"/>
                          </a:solidFill>
                          <a:effectLst/>
                          <a:latin typeface="Arial" panose="020B0604020202020204" pitchFamily="34" charset="0"/>
                        </a:rPr>
                        <a:t>3.53 </a:t>
                      </a:r>
                      <a:r>
                        <a:rPr lang="en-US" sz="1400" b="0" i="0" u="none" strike="noStrike" dirty="0">
                          <a:solidFill>
                            <a:srgbClr val="404040"/>
                          </a:solidFill>
                          <a:effectLst/>
                          <a:latin typeface="Arial" panose="020B0604020202020204" pitchFamily="34" charset="0"/>
                        </a:rPr>
                        <a:t>± 0.71</a:t>
                      </a:r>
                      <a:endParaRPr lang="en-US" dirty="0">
                        <a:effectLst/>
                      </a:endParaRPr>
                    </a:p>
                  </a:txBody>
                  <a:tcPr marL="42333" marR="42333" marT="42333" marB="42333">
                    <a:lnL w="4233" cap="flat" cmpd="sng" algn="ctr">
                      <a:solidFill>
                        <a:srgbClr val="9E9E9E"/>
                      </a:solidFill>
                      <a:prstDash val="solid"/>
                      <a:round/>
                      <a:headEnd type="none" w="med" len="med"/>
                      <a:tailEnd type="none" w="med" len="med"/>
                    </a:lnL>
                    <a:lnR w="4233" cap="flat" cmpd="sng" algn="ctr">
                      <a:solidFill>
                        <a:srgbClr val="9E9E9E"/>
                      </a:solidFill>
                      <a:prstDash val="solid"/>
                      <a:round/>
                      <a:headEnd type="none" w="med" len="med"/>
                      <a:tailEnd type="none" w="med" len="med"/>
                    </a:lnR>
                    <a:lnT w="4233" cap="flat" cmpd="sng" algn="ctr">
                      <a:solidFill>
                        <a:srgbClr val="9E9E9E"/>
                      </a:solidFill>
                      <a:prstDash val="solid"/>
                      <a:round/>
                      <a:headEnd type="none" w="med" len="med"/>
                      <a:tailEnd type="none" w="med" len="med"/>
                    </a:lnT>
                    <a:lnB w="4233" cap="flat" cmpd="sng" algn="ctr">
                      <a:solidFill>
                        <a:srgbClr val="9E9E9E"/>
                      </a:solidFill>
                      <a:prstDash val="solid"/>
                      <a:round/>
                      <a:headEnd type="none" w="med" len="med"/>
                      <a:tailEnd type="none" w="med" len="med"/>
                    </a:lnB>
                  </a:tcPr>
                </a:tc>
                <a:extLst>
                  <a:ext uri="{0D108BD9-81ED-4DB2-BD59-A6C34878D82A}">
                    <a16:rowId xmlns:a16="http://schemas.microsoft.com/office/drawing/2014/main" val="3065777148"/>
                  </a:ext>
                </a:extLst>
              </a:tr>
            </a:tbl>
          </a:graphicData>
        </a:graphic>
      </p:graphicFrame>
      <p:sp>
        <p:nvSpPr>
          <p:cNvPr id="10" name="Rectangle 2">
            <a:extLst>
              <a:ext uri="{FF2B5EF4-FFF2-40B4-BE49-F238E27FC236}">
                <a16:creationId xmlns:a16="http://schemas.microsoft.com/office/drawing/2014/main" id="{DFEBAC7A-BAE9-5AA8-A5E3-B41CC2C6941C}"/>
              </a:ext>
            </a:extLst>
          </p:cNvPr>
          <p:cNvSpPr>
            <a:spLocks noChangeArrowheads="1"/>
          </p:cNvSpPr>
          <p:nvPr/>
        </p:nvSpPr>
        <p:spPr bwMode="auto">
          <a:xfrm>
            <a:off x="3149744" y="2209751"/>
            <a:ext cx="31029235" cy="433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2921417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FCAE2E-C5B8-EFB7-5F40-1A7D794C1B60}"/>
              </a:ext>
            </a:extLst>
          </p:cNvPr>
          <p:cNvSpPr>
            <a:spLocks noGrp="1"/>
          </p:cNvSpPr>
          <p:nvPr>
            <p:ph type="body" sz="quarter" idx="12"/>
          </p:nvPr>
        </p:nvSpPr>
        <p:spPr/>
        <p:txBody>
          <a:bodyPr>
            <a:normAutofit/>
          </a:bodyPr>
          <a:lstStyle/>
          <a:p>
            <a:r>
              <a:rPr lang="en-US" dirty="0"/>
              <a:t>Conclusion</a:t>
            </a:r>
          </a:p>
        </p:txBody>
      </p:sp>
      <p:sp>
        <p:nvSpPr>
          <p:cNvPr id="3" name="Text Placeholder 2">
            <a:extLst>
              <a:ext uri="{FF2B5EF4-FFF2-40B4-BE49-F238E27FC236}">
                <a16:creationId xmlns:a16="http://schemas.microsoft.com/office/drawing/2014/main" id="{452EFF8B-BE08-2C8A-484E-854082B67B70}"/>
              </a:ext>
            </a:extLst>
          </p:cNvPr>
          <p:cNvSpPr>
            <a:spLocks noGrp="1"/>
          </p:cNvSpPr>
          <p:nvPr>
            <p:ph type="body" sz="quarter" idx="11"/>
          </p:nvPr>
        </p:nvSpPr>
        <p:spPr>
          <a:xfrm>
            <a:off x="2346325" y="2850429"/>
            <a:ext cx="9079057" cy="1631950"/>
          </a:xfrm>
        </p:spPr>
        <p:txBody>
          <a:bodyPr>
            <a:noAutofit/>
          </a:bodyPr>
          <a:lstStyle/>
          <a:p>
            <a:pPr marL="285750" indent="-285750" rtl="0">
              <a:spcBef>
                <a:spcPts val="800"/>
              </a:spcBef>
              <a:spcAft>
                <a:spcPts val="0"/>
              </a:spcAft>
              <a:buFont typeface="Arial" panose="020B0604020202020204" pitchFamily="34" charset="0"/>
              <a:buChar char="•"/>
            </a:pPr>
            <a:r>
              <a:rPr lang="en-US" sz="1800" b="0" i="0" u="none" strike="noStrike" dirty="0">
                <a:solidFill>
                  <a:srgbClr val="5D5D5D"/>
                </a:solidFill>
                <a:effectLst/>
                <a:latin typeface="Open Sans" panose="020B0606030504020204" pitchFamily="34" charset="0"/>
              </a:rPr>
              <a:t>Overall, semantic alignment improved the performance of dense video captioning</a:t>
            </a:r>
            <a:endParaRPr lang="en-US" sz="1600" b="0" dirty="0">
              <a:effectLst/>
            </a:endParaRPr>
          </a:p>
          <a:p>
            <a:pPr marL="285750" indent="-285750" rtl="0">
              <a:spcBef>
                <a:spcPts val="800"/>
              </a:spcBef>
              <a:spcAft>
                <a:spcPts val="0"/>
              </a:spcAft>
              <a:buFont typeface="Arial" panose="020B0604020202020204" pitchFamily="34" charset="0"/>
              <a:buChar char="•"/>
            </a:pPr>
            <a:r>
              <a:rPr lang="en-US" sz="1800" b="0" i="0" u="none" strike="noStrike" dirty="0">
                <a:solidFill>
                  <a:srgbClr val="5D5D5D"/>
                </a:solidFill>
                <a:effectLst/>
                <a:latin typeface="Open Sans" panose="020B0606030504020204" pitchFamily="34" charset="0"/>
              </a:rPr>
              <a:t>High variance between metric scores of model</a:t>
            </a:r>
            <a:endParaRPr lang="en-US" sz="1600" dirty="0"/>
          </a:p>
          <a:p>
            <a:pPr marL="1009650" lvl="1" indent="-285750">
              <a:spcBef>
                <a:spcPts val="800"/>
              </a:spcBef>
              <a:buFont typeface="Arial" panose="020B0604020202020204" pitchFamily="34" charset="0"/>
              <a:buChar char="•"/>
            </a:pPr>
            <a:r>
              <a:rPr lang="en-US" sz="1800" b="0" i="0" u="none" strike="noStrike" dirty="0">
                <a:solidFill>
                  <a:srgbClr val="5D5D5D"/>
                </a:solidFill>
                <a:effectLst/>
                <a:latin typeface="Open Sans" panose="020B0606030504020204" pitchFamily="34" charset="0"/>
              </a:rPr>
              <a:t>Could be attributed to the small dataset size of YouCook2</a:t>
            </a:r>
            <a:endParaRPr lang="en-US" sz="1600" b="0" dirty="0">
              <a:effectLst/>
            </a:endParaRPr>
          </a:p>
          <a:p>
            <a:br>
              <a:rPr lang="en-US" sz="1600" dirty="0"/>
            </a:br>
            <a:endParaRPr lang="en-US" sz="1800" dirty="0">
              <a:solidFill>
                <a:schemeClr val="tx2">
                  <a:lumMod val="75000"/>
                </a:schemeClr>
              </a:solidFill>
              <a:latin typeface="+mn-lt"/>
            </a:endParaRPr>
          </a:p>
        </p:txBody>
      </p:sp>
      <p:sp>
        <p:nvSpPr>
          <p:cNvPr id="5" name="Slide Number Placeholder 4">
            <a:extLst>
              <a:ext uri="{FF2B5EF4-FFF2-40B4-BE49-F238E27FC236}">
                <a16:creationId xmlns:a16="http://schemas.microsoft.com/office/drawing/2014/main" id="{53A64DA2-40FC-1DFD-5EB5-09C9F740D365}"/>
              </a:ext>
            </a:extLst>
          </p:cNvPr>
          <p:cNvSpPr>
            <a:spLocks noGrp="1"/>
          </p:cNvSpPr>
          <p:nvPr>
            <p:ph type="sldNum" sz="quarter" idx="14"/>
          </p:nvPr>
        </p:nvSpPr>
        <p:spPr/>
        <p:txBody>
          <a:bodyPr/>
          <a:lstStyle/>
          <a:p>
            <a:fld id="{86CB4B4D-7CA3-9044-876B-883B54F8677D}" type="slidenum">
              <a:rPr lang="en-US" smtClean="0"/>
              <a:pPr/>
              <a:t>16</a:t>
            </a:fld>
            <a:endParaRPr lang="en-US" dirty="0"/>
          </a:p>
        </p:txBody>
      </p:sp>
    </p:spTree>
    <p:extLst>
      <p:ext uri="{BB962C8B-B14F-4D97-AF65-F5344CB8AC3E}">
        <p14:creationId xmlns:p14="http://schemas.microsoft.com/office/powerpoint/2010/main" val="124623831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FCAE2E-C5B8-EFB7-5F40-1A7D794C1B60}"/>
              </a:ext>
            </a:extLst>
          </p:cNvPr>
          <p:cNvSpPr>
            <a:spLocks noGrp="1"/>
          </p:cNvSpPr>
          <p:nvPr>
            <p:ph type="body" sz="quarter" idx="12"/>
          </p:nvPr>
        </p:nvSpPr>
        <p:spPr/>
        <p:txBody>
          <a:bodyPr>
            <a:normAutofit/>
          </a:bodyPr>
          <a:lstStyle/>
          <a:p>
            <a:r>
              <a:rPr lang="en-US" dirty="0"/>
              <a:t>Future Work</a:t>
            </a:r>
          </a:p>
        </p:txBody>
      </p:sp>
      <p:sp>
        <p:nvSpPr>
          <p:cNvPr id="3" name="Text Placeholder 2">
            <a:extLst>
              <a:ext uri="{FF2B5EF4-FFF2-40B4-BE49-F238E27FC236}">
                <a16:creationId xmlns:a16="http://schemas.microsoft.com/office/drawing/2014/main" id="{452EFF8B-BE08-2C8A-484E-854082B67B70}"/>
              </a:ext>
            </a:extLst>
          </p:cNvPr>
          <p:cNvSpPr>
            <a:spLocks noGrp="1"/>
          </p:cNvSpPr>
          <p:nvPr>
            <p:ph type="body" sz="quarter" idx="11"/>
          </p:nvPr>
        </p:nvSpPr>
        <p:spPr>
          <a:xfrm>
            <a:off x="2346325" y="2850429"/>
            <a:ext cx="9079057" cy="1631950"/>
          </a:xfrm>
        </p:spPr>
        <p:txBody>
          <a:bodyPr>
            <a:noAutofit/>
          </a:bodyPr>
          <a:lstStyle/>
          <a:p>
            <a:pPr marL="285750" indent="-285750" rtl="0">
              <a:spcBef>
                <a:spcPts val="800"/>
              </a:spcBef>
              <a:spcAft>
                <a:spcPts val="0"/>
              </a:spcAft>
              <a:buFont typeface="Arial" panose="020B0604020202020204" pitchFamily="34" charset="0"/>
              <a:buChar char="•"/>
            </a:pPr>
            <a:r>
              <a:rPr lang="en-US" sz="1800" b="0" i="0" u="none" strike="noStrike" dirty="0">
                <a:solidFill>
                  <a:srgbClr val="5D5D5D"/>
                </a:solidFill>
                <a:effectLst/>
                <a:latin typeface="Open Sans" panose="020B0606030504020204" pitchFamily="34" charset="0"/>
              </a:rPr>
              <a:t>Train our model on larger more comprehensive datasets like </a:t>
            </a:r>
            <a:r>
              <a:rPr lang="en-US" sz="1800" b="0" i="0" u="none" strike="noStrike" dirty="0" err="1">
                <a:solidFill>
                  <a:srgbClr val="5D5D5D"/>
                </a:solidFill>
                <a:effectLst/>
                <a:latin typeface="Open Sans" panose="020B0606030504020204" pitchFamily="34" charset="0"/>
              </a:rPr>
              <a:t>ActivityNet</a:t>
            </a:r>
            <a:r>
              <a:rPr lang="en-US" sz="1800" b="0" i="0" u="none" strike="noStrike" dirty="0">
                <a:solidFill>
                  <a:srgbClr val="5D5D5D"/>
                </a:solidFill>
                <a:effectLst/>
                <a:latin typeface="Open Sans" panose="020B0606030504020204" pitchFamily="34" charset="0"/>
              </a:rPr>
              <a:t> etc.</a:t>
            </a:r>
            <a:endParaRPr lang="en-US" sz="1600" b="0" dirty="0">
              <a:effectLst/>
            </a:endParaRPr>
          </a:p>
          <a:p>
            <a:pPr marL="285750" indent="-285750" rtl="0">
              <a:spcBef>
                <a:spcPts val="800"/>
              </a:spcBef>
              <a:spcAft>
                <a:spcPts val="0"/>
              </a:spcAft>
              <a:buFont typeface="Arial" panose="020B0604020202020204" pitchFamily="34" charset="0"/>
              <a:buChar char="•"/>
            </a:pPr>
            <a:r>
              <a:rPr lang="en-US" sz="1800" b="0" i="0" u="none" strike="noStrike" dirty="0">
                <a:solidFill>
                  <a:srgbClr val="5D5D5D"/>
                </a:solidFill>
                <a:effectLst/>
                <a:latin typeface="Open Sans" panose="020B0606030504020204" pitchFamily="34" charset="0"/>
              </a:rPr>
              <a:t>Could experiment with a variety of Architectures</a:t>
            </a:r>
            <a:endParaRPr lang="en-US" sz="1600" b="0" dirty="0">
              <a:effectLst/>
            </a:endParaRPr>
          </a:p>
          <a:p>
            <a:pPr marL="285750" indent="-285750" rtl="0">
              <a:spcBef>
                <a:spcPts val="800"/>
              </a:spcBef>
              <a:spcAft>
                <a:spcPts val="0"/>
              </a:spcAft>
              <a:buFont typeface="Arial" panose="020B0604020202020204" pitchFamily="34" charset="0"/>
              <a:buChar char="•"/>
            </a:pPr>
            <a:r>
              <a:rPr lang="en-US" sz="1800" b="0" i="0" u="none" strike="noStrike" dirty="0">
                <a:solidFill>
                  <a:srgbClr val="5D5D5D"/>
                </a:solidFill>
                <a:effectLst/>
                <a:latin typeface="Open Sans" panose="020B0606030504020204" pitchFamily="34" charset="0"/>
              </a:rPr>
              <a:t>Currently using CLIP as Text Encoder, others may provide better semantic alignment</a:t>
            </a:r>
            <a:endParaRPr lang="en-US" sz="1600" b="0" dirty="0">
              <a:effectLst/>
            </a:endParaRPr>
          </a:p>
          <a:p>
            <a:pPr marL="285750" indent="-285750" rtl="0">
              <a:spcBef>
                <a:spcPts val="800"/>
              </a:spcBef>
              <a:spcAft>
                <a:spcPts val="0"/>
              </a:spcAft>
              <a:buFont typeface="Arial" panose="020B0604020202020204" pitchFamily="34" charset="0"/>
              <a:buChar char="•"/>
            </a:pPr>
            <a:r>
              <a:rPr lang="en-US" sz="1800" b="0" i="0" u="none" strike="noStrike" dirty="0">
                <a:solidFill>
                  <a:srgbClr val="5D5D5D"/>
                </a:solidFill>
                <a:effectLst/>
                <a:latin typeface="Open Sans" panose="020B0606030504020204" pitchFamily="34" charset="0"/>
              </a:rPr>
              <a:t>Utilize modified PDVC to perform dense captioning on unseen videos</a:t>
            </a:r>
            <a:endParaRPr lang="en-US" sz="1600" b="0" dirty="0">
              <a:effectLst/>
            </a:endParaRPr>
          </a:p>
          <a:p>
            <a:br>
              <a:rPr lang="en-US" sz="1600" dirty="0"/>
            </a:br>
            <a:endParaRPr lang="en-US" sz="1800" dirty="0">
              <a:solidFill>
                <a:schemeClr val="tx2">
                  <a:lumMod val="75000"/>
                </a:schemeClr>
              </a:solidFill>
              <a:latin typeface="+mn-lt"/>
            </a:endParaRPr>
          </a:p>
        </p:txBody>
      </p:sp>
      <p:sp>
        <p:nvSpPr>
          <p:cNvPr id="5" name="Slide Number Placeholder 4">
            <a:extLst>
              <a:ext uri="{FF2B5EF4-FFF2-40B4-BE49-F238E27FC236}">
                <a16:creationId xmlns:a16="http://schemas.microsoft.com/office/drawing/2014/main" id="{53A64DA2-40FC-1DFD-5EB5-09C9F740D365}"/>
              </a:ext>
            </a:extLst>
          </p:cNvPr>
          <p:cNvSpPr>
            <a:spLocks noGrp="1"/>
          </p:cNvSpPr>
          <p:nvPr>
            <p:ph type="sldNum" sz="quarter" idx="14"/>
          </p:nvPr>
        </p:nvSpPr>
        <p:spPr/>
        <p:txBody>
          <a:bodyPr/>
          <a:lstStyle/>
          <a:p>
            <a:fld id="{86CB4B4D-7CA3-9044-876B-883B54F8677D}" type="slidenum">
              <a:rPr lang="en-US" smtClean="0"/>
              <a:pPr/>
              <a:t>17</a:t>
            </a:fld>
            <a:endParaRPr lang="en-US" dirty="0"/>
          </a:p>
        </p:txBody>
      </p:sp>
    </p:spTree>
    <p:extLst>
      <p:ext uri="{BB962C8B-B14F-4D97-AF65-F5344CB8AC3E}">
        <p14:creationId xmlns:p14="http://schemas.microsoft.com/office/powerpoint/2010/main" val="214099106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9D2623-BE41-6CEB-4F22-DC7A04BDCA4D}"/>
              </a:ext>
            </a:extLst>
          </p:cNvPr>
          <p:cNvSpPr>
            <a:spLocks noGrp="1"/>
          </p:cNvSpPr>
          <p:nvPr>
            <p:ph type="body" sz="quarter" idx="12"/>
          </p:nvPr>
        </p:nvSpPr>
        <p:spPr>
          <a:xfrm>
            <a:off x="2384425" y="1157288"/>
            <a:ext cx="8957830" cy="646112"/>
          </a:xfrm>
        </p:spPr>
        <p:txBody>
          <a:bodyPr>
            <a:normAutofit fontScale="92500"/>
          </a:bodyPr>
          <a:lstStyle/>
          <a:p>
            <a:r>
              <a:rPr lang="en-US" dirty="0"/>
              <a:t>Video Captioning vs Dense Video Captioning</a:t>
            </a:r>
          </a:p>
        </p:txBody>
      </p:sp>
      <p:sp>
        <p:nvSpPr>
          <p:cNvPr id="5" name="Slide Number Placeholder 4">
            <a:extLst>
              <a:ext uri="{FF2B5EF4-FFF2-40B4-BE49-F238E27FC236}">
                <a16:creationId xmlns:a16="http://schemas.microsoft.com/office/drawing/2014/main" id="{7ED5B210-3944-10EF-C3D9-2F7A65854D43}"/>
              </a:ext>
            </a:extLst>
          </p:cNvPr>
          <p:cNvSpPr>
            <a:spLocks noGrp="1"/>
          </p:cNvSpPr>
          <p:nvPr>
            <p:ph type="sldNum" sz="quarter" idx="14"/>
          </p:nvPr>
        </p:nvSpPr>
        <p:spPr/>
        <p:txBody>
          <a:bodyPr/>
          <a:lstStyle/>
          <a:p>
            <a:fld id="{86CB4B4D-7CA3-9044-876B-883B54F8677D}" type="slidenum">
              <a:rPr lang="en-US" smtClean="0"/>
              <a:pPr/>
              <a:t>2</a:t>
            </a:fld>
            <a:endParaRPr lang="en-US" dirty="0"/>
          </a:p>
        </p:txBody>
      </p:sp>
      <p:pic>
        <p:nvPicPr>
          <p:cNvPr id="1026" name="Picture 2">
            <a:extLst>
              <a:ext uri="{FF2B5EF4-FFF2-40B4-BE49-F238E27FC236}">
                <a16:creationId xmlns:a16="http://schemas.microsoft.com/office/drawing/2014/main" id="{82B1CE69-8CEC-1748-1E7F-A8A716C61FD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710709" y="2119746"/>
            <a:ext cx="6305261" cy="4094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14967204"/>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9D2623-BE41-6CEB-4F22-DC7A04BDCA4D}"/>
              </a:ext>
            </a:extLst>
          </p:cNvPr>
          <p:cNvSpPr>
            <a:spLocks noGrp="1"/>
          </p:cNvSpPr>
          <p:nvPr>
            <p:ph type="body" sz="quarter" idx="12"/>
          </p:nvPr>
        </p:nvSpPr>
        <p:spPr>
          <a:xfrm>
            <a:off x="2384425" y="1157288"/>
            <a:ext cx="8957830" cy="646112"/>
          </a:xfrm>
        </p:spPr>
        <p:txBody>
          <a:bodyPr>
            <a:normAutofit fontScale="70000" lnSpcReduction="20000"/>
          </a:bodyPr>
          <a:lstStyle/>
          <a:p>
            <a:r>
              <a:rPr lang="en-US" dirty="0"/>
              <a:t>Architecture of Dense Video Captioning With Parallel Decoding (PDVC)</a:t>
            </a:r>
          </a:p>
        </p:txBody>
      </p:sp>
      <p:sp>
        <p:nvSpPr>
          <p:cNvPr id="5" name="Slide Number Placeholder 4">
            <a:extLst>
              <a:ext uri="{FF2B5EF4-FFF2-40B4-BE49-F238E27FC236}">
                <a16:creationId xmlns:a16="http://schemas.microsoft.com/office/drawing/2014/main" id="{7ED5B210-3944-10EF-C3D9-2F7A65854D43}"/>
              </a:ext>
            </a:extLst>
          </p:cNvPr>
          <p:cNvSpPr>
            <a:spLocks noGrp="1"/>
          </p:cNvSpPr>
          <p:nvPr>
            <p:ph type="sldNum" sz="quarter" idx="14"/>
          </p:nvPr>
        </p:nvSpPr>
        <p:spPr/>
        <p:txBody>
          <a:bodyPr/>
          <a:lstStyle/>
          <a:p>
            <a:fld id="{86CB4B4D-7CA3-9044-876B-883B54F8677D}" type="slidenum">
              <a:rPr lang="en-US" smtClean="0"/>
              <a:pPr/>
              <a:t>3</a:t>
            </a:fld>
            <a:endParaRPr lang="en-US" dirty="0"/>
          </a:p>
        </p:txBody>
      </p:sp>
      <p:pic>
        <p:nvPicPr>
          <p:cNvPr id="10242" name="Picture 2">
            <a:extLst>
              <a:ext uri="{FF2B5EF4-FFF2-40B4-BE49-F238E27FC236}">
                <a16:creationId xmlns:a16="http://schemas.microsoft.com/office/drawing/2014/main" id="{D240B877-EC9C-C26E-FDBC-5412A4B4C6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9340" y="2170008"/>
            <a:ext cx="10315575" cy="3781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488798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9D2623-BE41-6CEB-4F22-DC7A04BDCA4D}"/>
              </a:ext>
            </a:extLst>
          </p:cNvPr>
          <p:cNvSpPr>
            <a:spLocks noGrp="1"/>
          </p:cNvSpPr>
          <p:nvPr>
            <p:ph type="body" sz="quarter" idx="12"/>
          </p:nvPr>
        </p:nvSpPr>
        <p:spPr>
          <a:xfrm>
            <a:off x="2384425" y="1157288"/>
            <a:ext cx="8957830" cy="646112"/>
          </a:xfrm>
        </p:spPr>
        <p:txBody>
          <a:bodyPr>
            <a:normAutofit/>
          </a:bodyPr>
          <a:lstStyle/>
          <a:p>
            <a:r>
              <a:rPr lang="en-US" dirty="0"/>
              <a:t>Datasets</a:t>
            </a:r>
          </a:p>
        </p:txBody>
      </p:sp>
      <p:sp>
        <p:nvSpPr>
          <p:cNvPr id="5" name="Slide Number Placeholder 4">
            <a:extLst>
              <a:ext uri="{FF2B5EF4-FFF2-40B4-BE49-F238E27FC236}">
                <a16:creationId xmlns:a16="http://schemas.microsoft.com/office/drawing/2014/main" id="{7ED5B210-3944-10EF-C3D9-2F7A65854D43}"/>
              </a:ext>
            </a:extLst>
          </p:cNvPr>
          <p:cNvSpPr>
            <a:spLocks noGrp="1"/>
          </p:cNvSpPr>
          <p:nvPr>
            <p:ph type="sldNum" sz="quarter" idx="14"/>
          </p:nvPr>
        </p:nvSpPr>
        <p:spPr/>
        <p:txBody>
          <a:bodyPr/>
          <a:lstStyle/>
          <a:p>
            <a:fld id="{86CB4B4D-7CA3-9044-876B-883B54F8677D}" type="slidenum">
              <a:rPr lang="en-US" smtClean="0"/>
              <a:pPr/>
              <a:t>4</a:t>
            </a:fld>
            <a:endParaRPr lang="en-US" dirty="0"/>
          </a:p>
        </p:txBody>
      </p:sp>
      <p:graphicFrame>
        <p:nvGraphicFramePr>
          <p:cNvPr id="3" name="Table 3">
            <a:extLst>
              <a:ext uri="{FF2B5EF4-FFF2-40B4-BE49-F238E27FC236}">
                <a16:creationId xmlns:a16="http://schemas.microsoft.com/office/drawing/2014/main" id="{7AD4596B-4F22-5413-B3E7-5A6349787F7A}"/>
              </a:ext>
            </a:extLst>
          </p:cNvPr>
          <p:cNvGraphicFramePr>
            <a:graphicFrameLocks noGrp="1"/>
          </p:cNvGraphicFramePr>
          <p:nvPr>
            <p:extLst>
              <p:ext uri="{D42A27DB-BD31-4B8C-83A1-F6EECF244321}">
                <p14:modId xmlns:p14="http://schemas.microsoft.com/office/powerpoint/2010/main" val="3091385179"/>
              </p:ext>
            </p:extLst>
          </p:nvPr>
        </p:nvGraphicFramePr>
        <p:xfrm>
          <a:off x="2521531" y="2503978"/>
          <a:ext cx="8377378" cy="1652386"/>
        </p:xfrm>
        <a:graphic>
          <a:graphicData uri="http://schemas.openxmlformats.org/drawingml/2006/table">
            <a:tbl>
              <a:tblPr firstRow="1" bandRow="1">
                <a:tableStyleId>{5940675A-B579-460E-94D1-54222C63F5DA}</a:tableStyleId>
              </a:tblPr>
              <a:tblGrid>
                <a:gridCol w="4188689">
                  <a:extLst>
                    <a:ext uri="{9D8B030D-6E8A-4147-A177-3AD203B41FA5}">
                      <a16:colId xmlns:a16="http://schemas.microsoft.com/office/drawing/2014/main" val="2167331517"/>
                    </a:ext>
                  </a:extLst>
                </a:gridCol>
                <a:gridCol w="4188689">
                  <a:extLst>
                    <a:ext uri="{9D8B030D-6E8A-4147-A177-3AD203B41FA5}">
                      <a16:colId xmlns:a16="http://schemas.microsoft.com/office/drawing/2014/main" val="1793880977"/>
                    </a:ext>
                  </a:extLst>
                </a:gridCol>
              </a:tblGrid>
              <a:tr h="826193">
                <a:tc>
                  <a:txBody>
                    <a:bodyPr/>
                    <a:lstStyle/>
                    <a:p>
                      <a:pPr algn="ctr"/>
                      <a:endParaRPr lang="en-US" sz="1400" b="1" u="sng" dirty="0"/>
                    </a:p>
                    <a:p>
                      <a:pPr algn="ctr"/>
                      <a:r>
                        <a:rPr lang="en-US" sz="1400" b="1" u="sng" dirty="0" err="1"/>
                        <a:t>ActivityNet</a:t>
                      </a:r>
                      <a:endParaRPr lang="en-US" sz="1400" b="1" u="sng" dirty="0"/>
                    </a:p>
                  </a:txBody>
                  <a:tcPr/>
                </a:tc>
                <a:tc>
                  <a:txBody>
                    <a:bodyPr/>
                    <a:lstStyle/>
                    <a:p>
                      <a:pPr algn="ctr"/>
                      <a:endParaRPr lang="en-US" sz="1400" b="1" u="sng" dirty="0"/>
                    </a:p>
                    <a:p>
                      <a:pPr algn="ctr"/>
                      <a:r>
                        <a:rPr lang="en-US" sz="1400" b="1" u="sng" dirty="0"/>
                        <a:t>YouCook2</a:t>
                      </a:r>
                    </a:p>
                  </a:txBody>
                  <a:tcPr/>
                </a:tc>
                <a:extLst>
                  <a:ext uri="{0D108BD9-81ED-4DB2-BD59-A6C34878D82A}">
                    <a16:rowId xmlns:a16="http://schemas.microsoft.com/office/drawing/2014/main" val="611970877"/>
                  </a:ext>
                </a:extLst>
              </a:tr>
              <a:tr h="826193">
                <a:tc>
                  <a:txBody>
                    <a:bodyPr/>
                    <a:lstStyle/>
                    <a:p>
                      <a:pPr algn="ctr"/>
                      <a:r>
                        <a:rPr lang="en-US" sz="1400" dirty="0"/>
                        <a:t>- 20k Videos of Human Activities</a:t>
                      </a:r>
                    </a:p>
                  </a:txBody>
                  <a:tcPr/>
                </a:tc>
                <a:tc>
                  <a:txBody>
                    <a:bodyPr/>
                    <a:lstStyle/>
                    <a:p>
                      <a:pPr algn="ctr"/>
                      <a:r>
                        <a:rPr lang="en-US" sz="1400" dirty="0"/>
                        <a:t> - 2k Videos of Cooking Procedures</a:t>
                      </a:r>
                    </a:p>
                  </a:txBody>
                  <a:tcPr/>
                </a:tc>
                <a:extLst>
                  <a:ext uri="{0D108BD9-81ED-4DB2-BD59-A6C34878D82A}">
                    <a16:rowId xmlns:a16="http://schemas.microsoft.com/office/drawing/2014/main" val="535432049"/>
                  </a:ext>
                </a:extLst>
              </a:tr>
            </a:tbl>
          </a:graphicData>
        </a:graphic>
      </p:graphicFrame>
    </p:spTree>
    <p:extLst>
      <p:ext uri="{BB962C8B-B14F-4D97-AF65-F5344CB8AC3E}">
        <p14:creationId xmlns:p14="http://schemas.microsoft.com/office/powerpoint/2010/main" val="1959612524"/>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9D2623-BE41-6CEB-4F22-DC7A04BDCA4D}"/>
              </a:ext>
            </a:extLst>
          </p:cNvPr>
          <p:cNvSpPr>
            <a:spLocks noGrp="1"/>
          </p:cNvSpPr>
          <p:nvPr>
            <p:ph type="body" sz="quarter" idx="12"/>
          </p:nvPr>
        </p:nvSpPr>
        <p:spPr>
          <a:xfrm>
            <a:off x="2384425" y="1157288"/>
            <a:ext cx="8957830" cy="646112"/>
          </a:xfrm>
        </p:spPr>
        <p:txBody>
          <a:bodyPr>
            <a:normAutofit/>
          </a:bodyPr>
          <a:lstStyle/>
          <a:p>
            <a:r>
              <a:rPr lang="en-US" dirty="0"/>
              <a:t>Video Captions Generated using PDVC</a:t>
            </a:r>
          </a:p>
        </p:txBody>
      </p:sp>
      <p:sp>
        <p:nvSpPr>
          <p:cNvPr id="5" name="Slide Number Placeholder 4">
            <a:extLst>
              <a:ext uri="{FF2B5EF4-FFF2-40B4-BE49-F238E27FC236}">
                <a16:creationId xmlns:a16="http://schemas.microsoft.com/office/drawing/2014/main" id="{7ED5B210-3944-10EF-C3D9-2F7A65854D43}"/>
              </a:ext>
            </a:extLst>
          </p:cNvPr>
          <p:cNvSpPr>
            <a:spLocks noGrp="1"/>
          </p:cNvSpPr>
          <p:nvPr>
            <p:ph type="sldNum" sz="quarter" idx="14"/>
          </p:nvPr>
        </p:nvSpPr>
        <p:spPr/>
        <p:txBody>
          <a:bodyPr/>
          <a:lstStyle/>
          <a:p>
            <a:fld id="{86CB4B4D-7CA3-9044-876B-883B54F8677D}" type="slidenum">
              <a:rPr lang="en-US" smtClean="0"/>
              <a:pPr/>
              <a:t>5</a:t>
            </a:fld>
            <a:endParaRPr lang="en-US" dirty="0"/>
          </a:p>
        </p:txBody>
      </p:sp>
      <p:pic>
        <p:nvPicPr>
          <p:cNvPr id="8194" name="Picture 2">
            <a:extLst>
              <a:ext uri="{FF2B5EF4-FFF2-40B4-BE49-F238E27FC236}">
                <a16:creationId xmlns:a16="http://schemas.microsoft.com/office/drawing/2014/main" id="{6B5627DB-6955-C2CC-6263-DEBD037B69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7268" y="2267527"/>
            <a:ext cx="5833277" cy="32812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268531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9FCAE2E-C5B8-EFB7-5F40-1A7D794C1B60}"/>
              </a:ext>
            </a:extLst>
          </p:cNvPr>
          <p:cNvSpPr>
            <a:spLocks noGrp="1"/>
          </p:cNvSpPr>
          <p:nvPr>
            <p:ph type="body" sz="quarter" idx="12"/>
          </p:nvPr>
        </p:nvSpPr>
        <p:spPr/>
        <p:txBody>
          <a:bodyPr>
            <a:normAutofit fontScale="92500"/>
          </a:bodyPr>
          <a:lstStyle/>
          <a:p>
            <a:r>
              <a:rPr lang="en-US" dirty="0"/>
              <a:t>What is Semantic Alignment?</a:t>
            </a:r>
          </a:p>
        </p:txBody>
      </p:sp>
      <p:sp>
        <p:nvSpPr>
          <p:cNvPr id="3" name="Text Placeholder 2">
            <a:extLst>
              <a:ext uri="{FF2B5EF4-FFF2-40B4-BE49-F238E27FC236}">
                <a16:creationId xmlns:a16="http://schemas.microsoft.com/office/drawing/2014/main" id="{452EFF8B-BE08-2C8A-484E-854082B67B70}"/>
              </a:ext>
            </a:extLst>
          </p:cNvPr>
          <p:cNvSpPr>
            <a:spLocks noGrp="1"/>
          </p:cNvSpPr>
          <p:nvPr>
            <p:ph type="body" sz="quarter" idx="11"/>
          </p:nvPr>
        </p:nvSpPr>
        <p:spPr>
          <a:xfrm>
            <a:off x="2346325" y="2850429"/>
            <a:ext cx="9079057" cy="1631950"/>
          </a:xfrm>
        </p:spPr>
        <p:txBody>
          <a:bodyPr>
            <a:normAutofit lnSpcReduction="10000"/>
          </a:bodyPr>
          <a:lstStyle/>
          <a:p>
            <a:pPr rtl="0">
              <a:spcBef>
                <a:spcPts val="0"/>
              </a:spcBef>
              <a:spcAft>
                <a:spcPts val="0"/>
              </a:spcAft>
            </a:pPr>
            <a:r>
              <a:rPr lang="en-US" sz="2400" b="0" i="0" u="none" strike="noStrike" dirty="0">
                <a:solidFill>
                  <a:schemeClr val="tx2">
                    <a:lumMod val="75000"/>
                  </a:schemeClr>
                </a:solidFill>
                <a:effectLst/>
                <a:latin typeface="+mn-lt"/>
              </a:rPr>
              <a:t>Semantic alignment in video captioning refers to the process of linking different aspects of a video, such as objects, actions, and events, with their corresponding textual descriptions.</a:t>
            </a:r>
            <a:endParaRPr lang="en-US" sz="2800" b="0" dirty="0">
              <a:solidFill>
                <a:schemeClr val="tx2">
                  <a:lumMod val="75000"/>
                </a:schemeClr>
              </a:solidFill>
              <a:effectLst/>
              <a:latin typeface="+mn-lt"/>
            </a:endParaRPr>
          </a:p>
          <a:p>
            <a:br>
              <a:rPr lang="en-US" dirty="0">
                <a:solidFill>
                  <a:schemeClr val="tx1">
                    <a:lumMod val="50000"/>
                  </a:schemeClr>
                </a:solidFill>
                <a:latin typeface="+mn-lt"/>
              </a:rPr>
            </a:br>
            <a:endParaRPr lang="en-US" dirty="0">
              <a:solidFill>
                <a:schemeClr val="tx1">
                  <a:lumMod val="50000"/>
                </a:schemeClr>
              </a:solidFill>
              <a:latin typeface="+mn-lt"/>
            </a:endParaRPr>
          </a:p>
        </p:txBody>
      </p:sp>
      <p:sp>
        <p:nvSpPr>
          <p:cNvPr id="5" name="Slide Number Placeholder 4">
            <a:extLst>
              <a:ext uri="{FF2B5EF4-FFF2-40B4-BE49-F238E27FC236}">
                <a16:creationId xmlns:a16="http://schemas.microsoft.com/office/drawing/2014/main" id="{53A64DA2-40FC-1DFD-5EB5-09C9F740D365}"/>
              </a:ext>
            </a:extLst>
          </p:cNvPr>
          <p:cNvSpPr>
            <a:spLocks noGrp="1"/>
          </p:cNvSpPr>
          <p:nvPr>
            <p:ph type="sldNum" sz="quarter" idx="14"/>
          </p:nvPr>
        </p:nvSpPr>
        <p:spPr/>
        <p:txBody>
          <a:bodyPr/>
          <a:lstStyle/>
          <a:p>
            <a:fld id="{86CB4B4D-7CA3-9044-876B-883B54F8677D}" type="slidenum">
              <a:rPr lang="en-US" smtClean="0"/>
              <a:pPr/>
              <a:t>6</a:t>
            </a:fld>
            <a:endParaRPr lang="en-US" dirty="0"/>
          </a:p>
        </p:txBody>
      </p:sp>
    </p:spTree>
    <p:extLst>
      <p:ext uri="{BB962C8B-B14F-4D97-AF65-F5344CB8AC3E}">
        <p14:creationId xmlns:p14="http://schemas.microsoft.com/office/powerpoint/2010/main" val="54201740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7AC5259-63BB-2DEE-56FE-A798194967D9}"/>
              </a:ext>
            </a:extLst>
          </p:cNvPr>
          <p:cNvSpPr>
            <a:spLocks noGrp="1"/>
          </p:cNvSpPr>
          <p:nvPr>
            <p:ph type="body" sz="quarter" idx="10"/>
          </p:nvPr>
        </p:nvSpPr>
        <p:spPr>
          <a:xfrm>
            <a:off x="2105891" y="3044825"/>
            <a:ext cx="8354291" cy="768350"/>
          </a:xfrm>
        </p:spPr>
        <p:txBody>
          <a:bodyPr/>
          <a:lstStyle/>
          <a:p>
            <a:r>
              <a:rPr lang="en-US" dirty="0"/>
              <a:t>How do we achieve semantic alignment?</a:t>
            </a:r>
          </a:p>
        </p:txBody>
      </p:sp>
    </p:spTree>
    <p:extLst>
      <p:ext uri="{BB962C8B-B14F-4D97-AF65-F5344CB8AC3E}">
        <p14:creationId xmlns:p14="http://schemas.microsoft.com/office/powerpoint/2010/main" val="148321773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89D2623-BE41-6CEB-4F22-DC7A04BDCA4D}"/>
              </a:ext>
            </a:extLst>
          </p:cNvPr>
          <p:cNvSpPr>
            <a:spLocks noGrp="1"/>
          </p:cNvSpPr>
          <p:nvPr>
            <p:ph type="body" sz="quarter" idx="12"/>
          </p:nvPr>
        </p:nvSpPr>
        <p:spPr>
          <a:xfrm>
            <a:off x="2384425" y="1157288"/>
            <a:ext cx="8957830" cy="646112"/>
          </a:xfrm>
        </p:spPr>
        <p:txBody>
          <a:bodyPr>
            <a:normAutofit fontScale="92500"/>
          </a:bodyPr>
          <a:lstStyle/>
          <a:p>
            <a:r>
              <a:rPr lang="en-US" dirty="0"/>
              <a:t>Contrastive Language Image Pre-training (CLIP)</a:t>
            </a:r>
          </a:p>
        </p:txBody>
      </p:sp>
      <p:sp>
        <p:nvSpPr>
          <p:cNvPr id="5" name="Slide Number Placeholder 4">
            <a:extLst>
              <a:ext uri="{FF2B5EF4-FFF2-40B4-BE49-F238E27FC236}">
                <a16:creationId xmlns:a16="http://schemas.microsoft.com/office/drawing/2014/main" id="{7ED5B210-3944-10EF-C3D9-2F7A65854D43}"/>
              </a:ext>
            </a:extLst>
          </p:cNvPr>
          <p:cNvSpPr>
            <a:spLocks noGrp="1"/>
          </p:cNvSpPr>
          <p:nvPr>
            <p:ph type="sldNum" sz="quarter" idx="14"/>
          </p:nvPr>
        </p:nvSpPr>
        <p:spPr/>
        <p:txBody>
          <a:bodyPr/>
          <a:lstStyle/>
          <a:p>
            <a:fld id="{86CB4B4D-7CA3-9044-876B-883B54F8677D}" type="slidenum">
              <a:rPr lang="en-US" smtClean="0"/>
              <a:pPr/>
              <a:t>8</a:t>
            </a:fld>
            <a:endParaRPr lang="en-US" dirty="0"/>
          </a:p>
        </p:txBody>
      </p:sp>
      <p:pic>
        <p:nvPicPr>
          <p:cNvPr id="5122" name="Picture 2">
            <a:extLst>
              <a:ext uri="{FF2B5EF4-FFF2-40B4-BE49-F238E27FC236}">
                <a16:creationId xmlns:a16="http://schemas.microsoft.com/office/drawing/2014/main" id="{02F0659F-3E7E-0B41-684A-49DC7C6040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6931" y="2382980"/>
            <a:ext cx="9232818" cy="3255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321829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ED5B210-3944-10EF-C3D9-2F7A65854D43}"/>
              </a:ext>
            </a:extLst>
          </p:cNvPr>
          <p:cNvSpPr>
            <a:spLocks noGrp="1"/>
          </p:cNvSpPr>
          <p:nvPr>
            <p:ph type="sldNum" sz="quarter" idx="14"/>
          </p:nvPr>
        </p:nvSpPr>
        <p:spPr/>
        <p:txBody>
          <a:bodyPr/>
          <a:lstStyle/>
          <a:p>
            <a:fld id="{86CB4B4D-7CA3-9044-876B-883B54F8677D}" type="slidenum">
              <a:rPr lang="en-US" smtClean="0"/>
              <a:pPr/>
              <a:t>9</a:t>
            </a:fld>
            <a:endParaRPr lang="en-US" dirty="0"/>
          </a:p>
        </p:txBody>
      </p:sp>
      <p:sp>
        <p:nvSpPr>
          <p:cNvPr id="4" name="Text Placeholder 3">
            <a:extLst>
              <a:ext uri="{FF2B5EF4-FFF2-40B4-BE49-F238E27FC236}">
                <a16:creationId xmlns:a16="http://schemas.microsoft.com/office/drawing/2014/main" id="{6B52580E-50A9-C003-D2BB-CD9B221A1F93}"/>
              </a:ext>
            </a:extLst>
          </p:cNvPr>
          <p:cNvSpPr>
            <a:spLocks noGrp="1"/>
          </p:cNvSpPr>
          <p:nvPr>
            <p:ph type="body" sz="quarter" idx="12"/>
          </p:nvPr>
        </p:nvSpPr>
        <p:spPr>
          <a:xfrm>
            <a:off x="2384425" y="1157288"/>
            <a:ext cx="7101320" cy="646112"/>
          </a:xfrm>
        </p:spPr>
        <p:txBody>
          <a:bodyPr>
            <a:normAutofit/>
          </a:bodyPr>
          <a:lstStyle/>
          <a:p>
            <a:r>
              <a:rPr lang="en-US" dirty="0"/>
              <a:t>General Idea: Semantic Alignment</a:t>
            </a:r>
          </a:p>
        </p:txBody>
      </p:sp>
      <p:pic>
        <p:nvPicPr>
          <p:cNvPr id="18434" name="Picture 2">
            <a:extLst>
              <a:ext uri="{FF2B5EF4-FFF2-40B4-BE49-F238E27FC236}">
                <a16:creationId xmlns:a16="http://schemas.microsoft.com/office/drawing/2014/main" id="{B94F5627-48D7-F64D-A91C-9A6A6D4FE0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45345" y="2178810"/>
            <a:ext cx="6220690" cy="3993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6512736"/>
      </p:ext>
    </p:extLst>
  </p:cSld>
  <p:clrMapOvr>
    <a:masterClrMapping/>
  </p:clrMapOvr>
  <p:transition spd="med"/>
</p:sld>
</file>

<file path=ppt/theme/theme1.xml><?xml version="1.0" encoding="utf-8"?>
<a:theme xmlns:a="http://schemas.openxmlformats.org/drawingml/2006/main" name="Office Theme">
  <a:themeElements>
    <a:clrScheme name="CMU">
      <a:dk1>
        <a:srgbClr val="404040"/>
      </a:dk1>
      <a:lt1>
        <a:sysClr val="window" lastClr="FFFFFF"/>
      </a:lt1>
      <a:dk2>
        <a:srgbClr val="898989"/>
      </a:dk2>
      <a:lt2>
        <a:srgbClr val="BABABA"/>
      </a:lt2>
      <a:accent1>
        <a:srgbClr val="BB0000"/>
      </a:accent1>
      <a:accent2>
        <a:srgbClr val="404040"/>
      </a:accent2>
      <a:accent3>
        <a:srgbClr val="BABABA"/>
      </a:accent3>
      <a:accent4>
        <a:srgbClr val="00337F"/>
      </a:accent4>
      <a:accent5>
        <a:srgbClr val="AA6600"/>
      </a:accent5>
      <a:accent6>
        <a:srgbClr val="006677"/>
      </a:accent6>
      <a:hlink>
        <a:srgbClr val="00337F"/>
      </a:hlink>
      <a:folHlink>
        <a:srgbClr val="AA6600"/>
      </a:folHlink>
    </a:clrScheme>
    <a:fontScheme name="CMU-OpenSans">
      <a:majorFont>
        <a:latin typeface="Open Sans Extrabold"/>
        <a:ea typeface=""/>
        <a:cs typeface=""/>
      </a:majorFont>
      <a:minorFont>
        <a:latin typeface="Open Sans"/>
        <a:ea typeface=""/>
        <a:cs typeface=""/>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Presentation1" id="{B53CC54F-7090-1441-9D86-17D9076150A3}" vid="{14D2E271-62BE-C445-8763-5F56458296DE}"/>
    </a:ext>
  </a:ext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Open Sans Regular"/>
        <a:ea typeface="Open Sans Regular"/>
        <a:cs typeface="Open Sans Regular"/>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cmu-powerpoint-tartanwave (2)</Template>
  <TotalTime>625</TotalTime>
  <Words>905</Words>
  <Application>Microsoft Office PowerPoint</Application>
  <PresentationFormat>Widescreen</PresentationFormat>
  <Paragraphs>110</Paragraphs>
  <Slides>17</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Crimson Text</vt:lpstr>
      <vt:lpstr>Open Sans Regular</vt:lpstr>
      <vt:lpstr>Arial</vt:lpstr>
      <vt:lpstr>Calibri</vt:lpstr>
      <vt:lpstr>Calibri Light</vt:lpstr>
      <vt:lpstr>Open Sans</vt:lpstr>
      <vt:lpstr>Open Sans Light</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Ologan</dc:creator>
  <cp:lastModifiedBy>shi steve</cp:lastModifiedBy>
  <cp:revision>6</cp:revision>
  <cp:lastPrinted>2018-06-14T20:26:19Z</cp:lastPrinted>
  <dcterms:created xsi:type="dcterms:W3CDTF">2023-04-27T00:40:26Z</dcterms:created>
  <dcterms:modified xsi:type="dcterms:W3CDTF">2023-04-27T13:47:45Z</dcterms:modified>
</cp:coreProperties>
</file>

<file path=docProps/thumbnail.jpeg>
</file>